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5.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6.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3" r:id="rId1"/>
  </p:sldMasterIdLst>
  <p:notesMasterIdLst>
    <p:notesMasterId r:id="rId30"/>
  </p:notesMasterIdLst>
  <p:handoutMasterIdLst>
    <p:handoutMasterId r:id="rId31"/>
  </p:handoutMasterIdLst>
  <p:sldIdLst>
    <p:sldId id="256" r:id="rId2"/>
    <p:sldId id="258" r:id="rId3"/>
    <p:sldId id="305" r:id="rId4"/>
    <p:sldId id="257" r:id="rId5"/>
    <p:sldId id="306" r:id="rId6"/>
    <p:sldId id="260" r:id="rId7"/>
    <p:sldId id="261" r:id="rId8"/>
    <p:sldId id="262" r:id="rId9"/>
    <p:sldId id="263" r:id="rId10"/>
    <p:sldId id="264" r:id="rId11"/>
    <p:sldId id="309" r:id="rId12"/>
    <p:sldId id="266" r:id="rId13"/>
    <p:sldId id="268" r:id="rId14"/>
    <p:sldId id="267" r:id="rId15"/>
    <p:sldId id="269" r:id="rId16"/>
    <p:sldId id="307" r:id="rId17"/>
    <p:sldId id="270" r:id="rId18"/>
    <p:sldId id="271" r:id="rId19"/>
    <p:sldId id="272" r:id="rId20"/>
    <p:sldId id="273" r:id="rId21"/>
    <p:sldId id="308" r:id="rId22"/>
    <p:sldId id="275" r:id="rId23"/>
    <p:sldId id="276" r:id="rId24"/>
    <p:sldId id="277" r:id="rId25"/>
    <p:sldId id="278" r:id="rId26"/>
    <p:sldId id="311" r:id="rId27"/>
    <p:sldId id="279" r:id="rId28"/>
    <p:sldId id="310" r:id="rId29"/>
  </p:sldIdLst>
  <p:sldSz cx="9144000" cy="5143500" type="screen16x9"/>
  <p:notesSz cx="6858000" cy="9144000"/>
  <p:embeddedFontLst>
    <p:embeddedFont>
      <p:font typeface="Cambria" panose="02040503050406030204" pitchFamily="18" charset="0"/>
      <p:regular r:id="rId32"/>
      <p:bold r:id="rId33"/>
      <p:italic r:id="rId34"/>
      <p:boldItalic r:id="rId35"/>
    </p:embeddedFont>
    <p:embeddedFont>
      <p:font typeface="Montserrat" panose="00000500000000000000" pitchFamily="2" charset="0"/>
      <p:regular r:id="rId36"/>
      <p:bold r:id="rId37"/>
      <p:italic r:id="rId38"/>
      <p:boldItalic r:id="rId39"/>
    </p:embeddedFont>
    <p:embeddedFont>
      <p:font typeface="Montserrat ExtraBold" panose="00000900000000000000" pitchFamily="2" charset="0"/>
      <p:bold r:id="rId40"/>
      <p:boldItalic r:id="rId4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F7F8E4E-F577-4115-9763-06135DA016C6}">
  <a:tblStyle styleId="{EF7F8E4E-F577-4115-9763-06135DA016C6}"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42" d="100"/>
          <a:sy n="142" d="100"/>
        </p:scale>
        <p:origin x="714" y="108"/>
      </p:cViewPr>
      <p:guideLst/>
    </p:cSldViewPr>
  </p:slideViewPr>
  <p:notesTextViewPr>
    <p:cViewPr>
      <p:scale>
        <a:sx n="3" d="2"/>
        <a:sy n="3" d="2"/>
      </p:scale>
      <p:origin x="0" y="0"/>
    </p:cViewPr>
  </p:notesTextViewPr>
  <p:sorterViewPr>
    <p:cViewPr>
      <p:scale>
        <a:sx n="125" d="100"/>
        <a:sy n="125"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8.fntdata"/><Relationship Id="rId21" Type="http://schemas.openxmlformats.org/officeDocument/2006/relationships/slide" Target="slides/slide20.xml"/><Relationship Id="rId34" Type="http://schemas.openxmlformats.org/officeDocument/2006/relationships/font" Target="fonts/font3.fntdata"/><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font" Target="fonts/font9.fntdata"/><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handoutMaster" Target="handoutMasters/handoutMaster1.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font" Target="fonts/font4.fntdata"/><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openxmlformats.org/officeDocument/2006/relationships/font" Target="fonts/font7.fntdata"/><Relationship Id="rId20" Type="http://schemas.openxmlformats.org/officeDocument/2006/relationships/slide" Target="slides/slide19.xml"/><Relationship Id="rId41" Type="http://schemas.openxmlformats.org/officeDocument/2006/relationships/font" Target="fonts/font10.fntdata"/></Relationships>
</file>

<file path=ppt/diagrams/_rels/data3.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35.jpg"/><Relationship Id="rId1" Type="http://schemas.openxmlformats.org/officeDocument/2006/relationships/image" Target="../media/image34.jpg"/><Relationship Id="rId4" Type="http://schemas.openxmlformats.org/officeDocument/2006/relationships/image" Target="../media/image37.png"/></Relationships>
</file>

<file path=ppt/diagrams/_rels/data6.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image" Target="../media/image44.jpg"/><Relationship Id="rId1" Type="http://schemas.openxmlformats.org/officeDocument/2006/relationships/image" Target="../media/image38.jpg"/><Relationship Id="rId4" Type="http://schemas.openxmlformats.org/officeDocument/2006/relationships/image" Target="../media/image46.jpeg"/></Relationships>
</file>

<file path=ppt/diagrams/_rels/drawing3.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35.jpg"/><Relationship Id="rId1" Type="http://schemas.openxmlformats.org/officeDocument/2006/relationships/image" Target="../media/image34.jpg"/><Relationship Id="rId4" Type="http://schemas.openxmlformats.org/officeDocument/2006/relationships/image" Target="../media/image37.png"/></Relationships>
</file>

<file path=ppt/diagrams/_rels/drawing6.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image" Target="../media/image44.jpg"/><Relationship Id="rId1" Type="http://schemas.openxmlformats.org/officeDocument/2006/relationships/image" Target="../media/image38.jpg"/><Relationship Id="rId4" Type="http://schemas.openxmlformats.org/officeDocument/2006/relationships/image" Target="../media/image46.jpe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71F7B12-F9C1-428A-A7DA-50CFD1FA835A}" type="doc">
      <dgm:prSet loTypeId="urn:microsoft.com/office/officeart/2005/8/layout/target3" loCatId="relationship" qsTypeId="urn:microsoft.com/office/officeart/2005/8/quickstyle/simple1" qsCatId="simple" csTypeId="urn:microsoft.com/office/officeart/2005/8/colors/accent1_2" csCatId="accent1" phldr="1"/>
      <dgm:spPr/>
      <dgm:t>
        <a:bodyPr/>
        <a:lstStyle/>
        <a:p>
          <a:endParaRPr lang="en-IN"/>
        </a:p>
      </dgm:t>
    </dgm:pt>
    <dgm:pt modelId="{014A88CA-121C-40B3-AD6E-A8ABD62010DF}">
      <dgm:prSet custT="1"/>
      <dgm:spPr>
        <a:solidFill>
          <a:schemeClr val="bg1">
            <a:lumMod val="75000"/>
            <a:alpha val="90000"/>
          </a:schemeClr>
        </a:solidFill>
      </dgm:spPr>
      <dgm:t>
        <a:bodyPr/>
        <a:lstStyle/>
        <a:p>
          <a:pPr algn="l"/>
          <a:r>
            <a:rPr lang="en-IN" sz="2400" b="1" i="0" u="none" baseline="0" dirty="0">
              <a:effectLst/>
              <a:latin typeface="Cambria" panose="02040503050406030204" pitchFamily="18" charset="0"/>
              <a:ea typeface="Cambria" panose="02040503050406030204" pitchFamily="18" charset="0"/>
            </a:rPr>
            <a:t>Prof. </a:t>
          </a:r>
          <a:r>
            <a:rPr lang="en-IN" sz="2400" b="1" i="0" u="none" baseline="0" dirty="0" err="1">
              <a:effectLst/>
              <a:latin typeface="Cambria" panose="02040503050406030204" pitchFamily="18" charset="0"/>
              <a:ea typeface="Cambria" panose="02040503050406030204" pitchFamily="18" charset="0"/>
            </a:rPr>
            <a:t>Dr.</a:t>
          </a:r>
          <a:r>
            <a:rPr lang="en-IN" sz="2400" b="1" i="0" u="none" baseline="0" dirty="0">
              <a:effectLst/>
              <a:latin typeface="Cambria" panose="02040503050406030204" pitchFamily="18" charset="0"/>
              <a:ea typeface="Cambria" panose="02040503050406030204" pitchFamily="18" charset="0"/>
            </a:rPr>
            <a:t> Stefan Roth</a:t>
          </a:r>
        </a:p>
        <a:p>
          <a:pPr algn="l"/>
          <a:r>
            <a:rPr lang="en-IN" sz="2400" b="1" i="0" u="none" baseline="0" dirty="0">
              <a:effectLst/>
              <a:latin typeface="Cambria" panose="02040503050406030204" pitchFamily="18" charset="0"/>
              <a:ea typeface="Cambria" panose="02040503050406030204" pitchFamily="18" charset="0"/>
            </a:rPr>
            <a:t>Prof. </a:t>
          </a:r>
          <a:r>
            <a:rPr lang="en-IN" sz="2400" b="1" i="0" u="none" baseline="0" dirty="0" err="1">
              <a:effectLst/>
              <a:latin typeface="Cambria" panose="02040503050406030204" pitchFamily="18" charset="0"/>
              <a:ea typeface="Cambria" panose="02040503050406030204" pitchFamily="18" charset="0"/>
            </a:rPr>
            <a:t>Dr.</a:t>
          </a:r>
          <a:r>
            <a:rPr lang="en-IN" sz="2400" b="1" i="0" u="none" baseline="0" dirty="0">
              <a:effectLst/>
              <a:latin typeface="Cambria" panose="02040503050406030204" pitchFamily="18" charset="0"/>
              <a:ea typeface="Cambria" panose="02040503050406030204" pitchFamily="18" charset="0"/>
            </a:rPr>
            <a:t>-Ing. Silvio Bachmann</a:t>
          </a:r>
          <a:endParaRPr lang="en-IN" sz="2400" b="1" i="0" u="none" dirty="0">
            <a:effectLst/>
            <a:latin typeface="Cambria" panose="02040503050406030204" pitchFamily="18" charset="0"/>
            <a:ea typeface="Cambria" panose="02040503050406030204" pitchFamily="18" charset="0"/>
          </a:endParaRPr>
        </a:p>
      </dgm:t>
    </dgm:pt>
    <dgm:pt modelId="{7E2702D6-8AEE-48BC-A821-2E9A4450A6CF}" type="parTrans" cxnId="{96283564-434B-4474-9B65-19DD340E22B6}">
      <dgm:prSet/>
      <dgm:spPr/>
      <dgm:t>
        <a:bodyPr/>
        <a:lstStyle/>
        <a:p>
          <a:endParaRPr lang="en-IN"/>
        </a:p>
      </dgm:t>
    </dgm:pt>
    <dgm:pt modelId="{48329F8F-B0EC-4498-9EC8-F998DC72410B}" type="sibTrans" cxnId="{96283564-434B-4474-9B65-19DD340E22B6}">
      <dgm:prSet/>
      <dgm:spPr/>
      <dgm:t>
        <a:bodyPr/>
        <a:lstStyle/>
        <a:p>
          <a:endParaRPr lang="en-IN"/>
        </a:p>
      </dgm:t>
    </dgm:pt>
    <dgm:pt modelId="{EDCF723E-103B-4A8A-A10F-E860EBBB5E20}">
      <dgm:prSet custT="1"/>
      <dgm:spPr/>
      <dgm:t>
        <a:bodyPr/>
        <a:lstStyle/>
        <a:p>
          <a:r>
            <a:rPr lang="en-IN" sz="1400" b="1" i="0" baseline="0" dirty="0">
              <a:latin typeface="Cambria" panose="02040503050406030204" pitchFamily="18" charset="0"/>
              <a:ea typeface="Cambria" panose="02040503050406030204" pitchFamily="18" charset="0"/>
            </a:rPr>
            <a:t>Choudhary, </a:t>
          </a:r>
          <a:r>
            <a:rPr lang="en-IN" sz="1400" b="1" i="0" baseline="0" dirty="0" err="1">
              <a:latin typeface="Cambria" panose="02040503050406030204" pitchFamily="18" charset="0"/>
              <a:ea typeface="Cambria" panose="02040503050406030204" pitchFamily="18" charset="0"/>
            </a:rPr>
            <a:t>Prithviraj</a:t>
          </a:r>
          <a:r>
            <a:rPr lang="en-IN" sz="1400" b="1" i="0" baseline="0" dirty="0">
              <a:latin typeface="Cambria" panose="02040503050406030204" pitchFamily="18" charset="0"/>
              <a:ea typeface="Cambria" panose="02040503050406030204" pitchFamily="18" charset="0"/>
            </a:rPr>
            <a:t> </a:t>
          </a:r>
          <a:endParaRPr lang="en-IN" sz="1400" b="1" dirty="0">
            <a:latin typeface="Cambria" panose="02040503050406030204" pitchFamily="18" charset="0"/>
            <a:ea typeface="Cambria" panose="02040503050406030204" pitchFamily="18" charset="0"/>
          </a:endParaRPr>
        </a:p>
      </dgm:t>
    </dgm:pt>
    <dgm:pt modelId="{AE8D45B8-7290-4B53-8E45-7C9043E5CADE}" type="parTrans" cxnId="{64594981-1E3B-49A3-8611-9D24B8B26EB0}">
      <dgm:prSet/>
      <dgm:spPr/>
      <dgm:t>
        <a:bodyPr/>
        <a:lstStyle/>
        <a:p>
          <a:endParaRPr lang="en-IN"/>
        </a:p>
      </dgm:t>
    </dgm:pt>
    <dgm:pt modelId="{FD77BFA1-7394-4F3A-BC8F-B462E95D9A7F}" type="sibTrans" cxnId="{64594981-1E3B-49A3-8611-9D24B8B26EB0}">
      <dgm:prSet/>
      <dgm:spPr/>
      <dgm:t>
        <a:bodyPr/>
        <a:lstStyle/>
        <a:p>
          <a:endParaRPr lang="en-IN"/>
        </a:p>
      </dgm:t>
    </dgm:pt>
    <dgm:pt modelId="{AF223882-3AE7-4058-86DE-C75B4E1FDEA8}">
      <dgm:prSet/>
      <dgm:spPr/>
      <dgm:t>
        <a:bodyPr/>
        <a:lstStyle/>
        <a:p>
          <a:pPr>
            <a:buFont typeface="Courier New" panose="02070309020205020404" pitchFamily="49" charset="0"/>
            <a:buChar char="o"/>
          </a:pPr>
          <a:r>
            <a:rPr lang="en-IN" sz="1200" b="0" i="0" baseline="0" dirty="0">
              <a:latin typeface="Cambria" panose="02040503050406030204" pitchFamily="18" charset="0"/>
              <a:ea typeface="Cambria" panose="02040503050406030204" pitchFamily="18" charset="0"/>
            </a:rPr>
            <a:t>CAD Design &amp; Mechanical Assembly</a:t>
          </a:r>
          <a:endParaRPr lang="en-IN" sz="1200" b="0" dirty="0">
            <a:latin typeface="Cambria" panose="02040503050406030204" pitchFamily="18" charset="0"/>
            <a:ea typeface="Cambria" panose="02040503050406030204" pitchFamily="18" charset="0"/>
          </a:endParaRPr>
        </a:p>
      </dgm:t>
    </dgm:pt>
    <dgm:pt modelId="{10F9A21C-F36B-4CD2-BC36-F16C32BD4C41}" type="parTrans" cxnId="{21357BC2-DA72-4FB5-B901-4356BC07135A}">
      <dgm:prSet/>
      <dgm:spPr/>
      <dgm:t>
        <a:bodyPr/>
        <a:lstStyle/>
        <a:p>
          <a:endParaRPr lang="en-IN"/>
        </a:p>
      </dgm:t>
    </dgm:pt>
    <dgm:pt modelId="{71F7F605-B2DE-426D-896E-1D895A1ADD39}" type="sibTrans" cxnId="{21357BC2-DA72-4FB5-B901-4356BC07135A}">
      <dgm:prSet/>
      <dgm:spPr/>
      <dgm:t>
        <a:bodyPr/>
        <a:lstStyle/>
        <a:p>
          <a:endParaRPr lang="en-IN"/>
        </a:p>
      </dgm:t>
    </dgm:pt>
    <dgm:pt modelId="{420622C2-51B1-4CF4-AC31-3F7F17B7EFBB}">
      <dgm:prSet custT="1"/>
      <dgm:spPr/>
      <dgm:t>
        <a:bodyPr/>
        <a:lstStyle/>
        <a:p>
          <a:r>
            <a:rPr lang="en-IN" sz="1400" b="1" i="0" baseline="0" dirty="0">
              <a:latin typeface="Cambria" panose="02040503050406030204" pitchFamily="18" charset="0"/>
              <a:ea typeface="Cambria" panose="02040503050406030204" pitchFamily="18" charset="0"/>
            </a:rPr>
            <a:t>Pandaraboyana, Dheeraj Kumar </a:t>
          </a:r>
          <a:endParaRPr lang="en-IN" sz="1400" b="1" dirty="0">
            <a:latin typeface="Cambria" panose="02040503050406030204" pitchFamily="18" charset="0"/>
            <a:ea typeface="Cambria" panose="02040503050406030204" pitchFamily="18" charset="0"/>
          </a:endParaRPr>
        </a:p>
      </dgm:t>
    </dgm:pt>
    <dgm:pt modelId="{97DB3875-3D01-41B7-B815-625D72B90B1C}" type="parTrans" cxnId="{32218869-D0A8-4BE5-9EC9-F540BD43D3FD}">
      <dgm:prSet/>
      <dgm:spPr/>
      <dgm:t>
        <a:bodyPr/>
        <a:lstStyle/>
        <a:p>
          <a:endParaRPr lang="en-IN"/>
        </a:p>
      </dgm:t>
    </dgm:pt>
    <dgm:pt modelId="{C0BF5203-4BB6-4E1A-9EDF-A286A30D42C3}" type="sibTrans" cxnId="{32218869-D0A8-4BE5-9EC9-F540BD43D3FD}">
      <dgm:prSet/>
      <dgm:spPr/>
      <dgm:t>
        <a:bodyPr/>
        <a:lstStyle/>
        <a:p>
          <a:endParaRPr lang="en-IN"/>
        </a:p>
      </dgm:t>
    </dgm:pt>
    <dgm:pt modelId="{79EC49DD-B35A-407D-93FA-CB611EB86CD1}">
      <dgm:prSet/>
      <dgm:spPr/>
      <dgm:t>
        <a:bodyPr/>
        <a:lstStyle/>
        <a:p>
          <a:pPr>
            <a:buFont typeface="Courier New" panose="02070309020205020404" pitchFamily="49" charset="0"/>
            <a:buChar char="o"/>
          </a:pPr>
          <a:r>
            <a:rPr lang="en-IN" sz="1200" b="0" i="0" baseline="0" dirty="0">
              <a:latin typeface="Cambria" panose="02040503050406030204" pitchFamily="18" charset="0"/>
              <a:ea typeface="Cambria" panose="02040503050406030204" pitchFamily="18" charset="0"/>
            </a:rPr>
            <a:t>Electrical Design &amp; </a:t>
          </a:r>
          <a:r>
            <a:rPr lang="en-IN" sz="1200" b="0" i="0" dirty="0">
              <a:latin typeface="Cambria" panose="02040503050406030204" pitchFamily="18" charset="0"/>
              <a:ea typeface="Cambria" panose="02040503050406030204" pitchFamily="18" charset="0"/>
            </a:rPr>
            <a:t>Electrical Wiring</a:t>
          </a:r>
          <a:endParaRPr lang="en-IN" sz="1200" b="0" dirty="0">
            <a:latin typeface="Cambria" panose="02040503050406030204" pitchFamily="18" charset="0"/>
            <a:ea typeface="Cambria" panose="02040503050406030204" pitchFamily="18" charset="0"/>
          </a:endParaRPr>
        </a:p>
      </dgm:t>
    </dgm:pt>
    <dgm:pt modelId="{7968D2EA-00A6-48E6-AF7F-160CCD1C3672}" type="parTrans" cxnId="{1F3ACBC7-3268-448C-9696-377950D2A921}">
      <dgm:prSet/>
      <dgm:spPr/>
      <dgm:t>
        <a:bodyPr/>
        <a:lstStyle/>
        <a:p>
          <a:endParaRPr lang="en-IN"/>
        </a:p>
      </dgm:t>
    </dgm:pt>
    <dgm:pt modelId="{4E23DDA2-18A1-42B0-812A-A2DCB88C7EB6}" type="sibTrans" cxnId="{1F3ACBC7-3268-448C-9696-377950D2A921}">
      <dgm:prSet/>
      <dgm:spPr/>
      <dgm:t>
        <a:bodyPr/>
        <a:lstStyle/>
        <a:p>
          <a:endParaRPr lang="en-IN"/>
        </a:p>
      </dgm:t>
    </dgm:pt>
    <dgm:pt modelId="{D0C17D64-3CD4-40E9-83E8-DAB2801333B6}">
      <dgm:prSet/>
      <dgm:spPr/>
      <dgm:t>
        <a:bodyPr/>
        <a:lstStyle/>
        <a:p>
          <a:pPr>
            <a:buFont typeface="Courier New" panose="02070309020205020404" pitchFamily="49" charset="0"/>
            <a:buChar char="o"/>
          </a:pPr>
          <a:r>
            <a:rPr lang="en-IN" sz="1200" b="0" i="0" baseline="0" dirty="0">
              <a:latin typeface="Cambria" panose="02040503050406030204" pitchFamily="18" charset="0"/>
              <a:ea typeface="Cambria" panose="02040503050406030204" pitchFamily="18" charset="0"/>
            </a:rPr>
            <a:t>Functional Coding</a:t>
          </a:r>
          <a:endParaRPr lang="en-IN" sz="1200" b="0" dirty="0">
            <a:latin typeface="Cambria" panose="02040503050406030204" pitchFamily="18" charset="0"/>
            <a:ea typeface="Cambria" panose="02040503050406030204" pitchFamily="18" charset="0"/>
          </a:endParaRPr>
        </a:p>
      </dgm:t>
    </dgm:pt>
    <dgm:pt modelId="{59BD94AA-44EF-47C9-9E88-AC3BADCC7C0B}" type="parTrans" cxnId="{ED87CDEA-589E-498A-ABA7-CD4ADC7C2129}">
      <dgm:prSet/>
      <dgm:spPr/>
      <dgm:t>
        <a:bodyPr/>
        <a:lstStyle/>
        <a:p>
          <a:endParaRPr lang="en-IN"/>
        </a:p>
      </dgm:t>
    </dgm:pt>
    <dgm:pt modelId="{94888EFE-3BC2-4033-9959-B15408F4CCC0}" type="sibTrans" cxnId="{ED87CDEA-589E-498A-ABA7-CD4ADC7C2129}">
      <dgm:prSet/>
      <dgm:spPr/>
      <dgm:t>
        <a:bodyPr/>
        <a:lstStyle/>
        <a:p>
          <a:endParaRPr lang="en-IN"/>
        </a:p>
      </dgm:t>
    </dgm:pt>
    <dgm:pt modelId="{131A9BE2-0B83-4F91-B0AD-C12C9A5C6BAB}">
      <dgm:prSet custT="1"/>
      <dgm:spPr/>
      <dgm:t>
        <a:bodyPr/>
        <a:lstStyle/>
        <a:p>
          <a:r>
            <a:rPr lang="en-IN" sz="1400" b="1" i="0" baseline="0" dirty="0">
              <a:latin typeface="Cambria" panose="02040503050406030204" pitchFamily="18" charset="0"/>
              <a:ea typeface="Cambria" panose="02040503050406030204" pitchFamily="18" charset="0"/>
            </a:rPr>
            <a:t>Khule, Nitin</a:t>
          </a:r>
          <a:endParaRPr lang="en-IN" sz="1400" b="1" dirty="0">
            <a:latin typeface="Cambria" panose="02040503050406030204" pitchFamily="18" charset="0"/>
            <a:ea typeface="Cambria" panose="02040503050406030204" pitchFamily="18" charset="0"/>
          </a:endParaRPr>
        </a:p>
      </dgm:t>
    </dgm:pt>
    <dgm:pt modelId="{E7D613CD-ABED-4AE6-BC7A-5ECA5C06380B}" type="parTrans" cxnId="{41D7ADE2-CFC6-4FEE-A60E-E3F824DF821E}">
      <dgm:prSet/>
      <dgm:spPr/>
      <dgm:t>
        <a:bodyPr/>
        <a:lstStyle/>
        <a:p>
          <a:endParaRPr lang="en-IN"/>
        </a:p>
      </dgm:t>
    </dgm:pt>
    <dgm:pt modelId="{90463511-A767-4FA5-A295-272140DC2232}" type="sibTrans" cxnId="{41D7ADE2-CFC6-4FEE-A60E-E3F824DF821E}">
      <dgm:prSet/>
      <dgm:spPr/>
      <dgm:t>
        <a:bodyPr/>
        <a:lstStyle/>
        <a:p>
          <a:endParaRPr lang="en-IN"/>
        </a:p>
      </dgm:t>
    </dgm:pt>
    <dgm:pt modelId="{CE60EE46-A181-4FCC-A27E-55D77457A40A}">
      <dgm:prSet/>
      <dgm:spPr/>
      <dgm:t>
        <a:bodyPr/>
        <a:lstStyle/>
        <a:p>
          <a:pPr>
            <a:buFont typeface="Courier New" panose="02070309020205020404" pitchFamily="49" charset="0"/>
            <a:buChar char="o"/>
          </a:pPr>
          <a:r>
            <a:rPr lang="en-IN" sz="1200" b="0" i="0" baseline="0" dirty="0">
              <a:latin typeface="Cambria" panose="02040503050406030204" pitchFamily="18" charset="0"/>
              <a:ea typeface="Cambria" panose="02040503050406030204" pitchFamily="18" charset="0"/>
            </a:rPr>
            <a:t>Project Documentation</a:t>
          </a:r>
          <a:endParaRPr lang="en-IN" sz="1200" b="0" dirty="0">
            <a:latin typeface="Cambria" panose="02040503050406030204" pitchFamily="18" charset="0"/>
            <a:ea typeface="Cambria" panose="02040503050406030204" pitchFamily="18" charset="0"/>
          </a:endParaRPr>
        </a:p>
      </dgm:t>
    </dgm:pt>
    <dgm:pt modelId="{B20E6959-974A-4537-A043-A490DEA9B1E8}" type="parTrans" cxnId="{A91D561B-1215-4135-93C2-E502211A9F85}">
      <dgm:prSet/>
      <dgm:spPr/>
      <dgm:t>
        <a:bodyPr/>
        <a:lstStyle/>
        <a:p>
          <a:endParaRPr lang="en-IN"/>
        </a:p>
      </dgm:t>
    </dgm:pt>
    <dgm:pt modelId="{B740A47F-48F5-4281-AFA6-F3CD1C8B1494}" type="sibTrans" cxnId="{A91D561B-1215-4135-93C2-E502211A9F85}">
      <dgm:prSet/>
      <dgm:spPr/>
      <dgm:t>
        <a:bodyPr/>
        <a:lstStyle/>
        <a:p>
          <a:endParaRPr lang="en-IN"/>
        </a:p>
      </dgm:t>
    </dgm:pt>
    <dgm:pt modelId="{F4D51DD8-B665-4426-BC59-16AEFB107343}">
      <dgm:prSet/>
      <dgm:spPr/>
      <dgm:t>
        <a:bodyPr/>
        <a:lstStyle/>
        <a:p>
          <a:pPr>
            <a:buFont typeface="Courier New" panose="02070309020205020404" pitchFamily="49" charset="0"/>
            <a:buChar char="o"/>
          </a:pPr>
          <a:r>
            <a:rPr lang="en-IN" sz="1200" b="0" i="0" baseline="0">
              <a:latin typeface="Cambria" panose="02040503050406030204" pitchFamily="18" charset="0"/>
              <a:ea typeface="Cambria" panose="02040503050406030204" pitchFamily="18" charset="0"/>
            </a:rPr>
            <a:t>CAD Design</a:t>
          </a:r>
          <a:endParaRPr lang="en-IN" sz="1200" b="0">
            <a:latin typeface="Cambria" panose="02040503050406030204" pitchFamily="18" charset="0"/>
            <a:ea typeface="Cambria" panose="02040503050406030204" pitchFamily="18" charset="0"/>
          </a:endParaRPr>
        </a:p>
      </dgm:t>
    </dgm:pt>
    <dgm:pt modelId="{82E9906B-50E1-4717-BB1B-7DFB847891E9}" type="parTrans" cxnId="{1EC6ABC6-DFEB-48D0-B7F2-DA1524440D5C}">
      <dgm:prSet/>
      <dgm:spPr/>
      <dgm:t>
        <a:bodyPr/>
        <a:lstStyle/>
        <a:p>
          <a:endParaRPr lang="en-IN"/>
        </a:p>
      </dgm:t>
    </dgm:pt>
    <dgm:pt modelId="{C0CAB5C5-C2DF-4B5D-A64F-72BCD9579914}" type="sibTrans" cxnId="{1EC6ABC6-DFEB-48D0-B7F2-DA1524440D5C}">
      <dgm:prSet/>
      <dgm:spPr/>
      <dgm:t>
        <a:bodyPr/>
        <a:lstStyle/>
        <a:p>
          <a:endParaRPr lang="en-IN"/>
        </a:p>
      </dgm:t>
    </dgm:pt>
    <dgm:pt modelId="{18E0A10E-FF67-4CA5-9DE4-12B7582119A2}">
      <dgm:prSet/>
      <dgm:spPr/>
      <dgm:t>
        <a:bodyPr/>
        <a:lstStyle/>
        <a:p>
          <a:pPr>
            <a:buFont typeface="Courier New" panose="02070309020205020404" pitchFamily="49" charset="0"/>
            <a:buChar char="o"/>
          </a:pPr>
          <a:r>
            <a:rPr lang="en-IN" sz="1200" b="0" i="0" baseline="0" dirty="0">
              <a:latin typeface="Cambria" panose="02040503050406030204" pitchFamily="18" charset="0"/>
              <a:ea typeface="Cambria" panose="02040503050406030204" pitchFamily="18" charset="0"/>
            </a:rPr>
            <a:t>Mechanical Assembly</a:t>
          </a:r>
          <a:endParaRPr lang="en-IN" sz="1200" b="0" dirty="0">
            <a:latin typeface="Cambria" panose="02040503050406030204" pitchFamily="18" charset="0"/>
            <a:ea typeface="Cambria" panose="02040503050406030204" pitchFamily="18" charset="0"/>
          </a:endParaRPr>
        </a:p>
      </dgm:t>
    </dgm:pt>
    <dgm:pt modelId="{09A9A34D-8832-4B72-9A5F-0F98F0DE957F}" type="parTrans" cxnId="{E46A47F5-EB6C-49B8-8448-8114A1297188}">
      <dgm:prSet/>
      <dgm:spPr/>
      <dgm:t>
        <a:bodyPr/>
        <a:lstStyle/>
        <a:p>
          <a:endParaRPr lang="en-IN"/>
        </a:p>
      </dgm:t>
    </dgm:pt>
    <dgm:pt modelId="{AD5BC6B1-1A39-4E89-8605-38F879E353BC}" type="sibTrans" cxnId="{E46A47F5-EB6C-49B8-8448-8114A1297188}">
      <dgm:prSet/>
      <dgm:spPr/>
      <dgm:t>
        <a:bodyPr/>
        <a:lstStyle/>
        <a:p>
          <a:endParaRPr lang="en-IN"/>
        </a:p>
      </dgm:t>
    </dgm:pt>
    <dgm:pt modelId="{E400E975-E5D7-4551-AD81-FB94640FAFCE}">
      <dgm:prSet custT="1"/>
      <dgm:spPr/>
      <dgm:t>
        <a:bodyPr/>
        <a:lstStyle/>
        <a:p>
          <a:r>
            <a:rPr lang="en-IN" sz="1400" b="1" i="0" baseline="0" dirty="0">
              <a:latin typeface="Cambria" panose="02040503050406030204" pitchFamily="18" charset="0"/>
              <a:ea typeface="Cambria" panose="02040503050406030204" pitchFamily="18" charset="0"/>
            </a:rPr>
            <a:t>Rao, Parul Vivek Sunder </a:t>
          </a:r>
          <a:endParaRPr lang="en-IN" sz="1400" b="1" dirty="0">
            <a:latin typeface="Cambria" panose="02040503050406030204" pitchFamily="18" charset="0"/>
            <a:ea typeface="Cambria" panose="02040503050406030204" pitchFamily="18" charset="0"/>
          </a:endParaRPr>
        </a:p>
      </dgm:t>
    </dgm:pt>
    <dgm:pt modelId="{3E7A11F5-CBA2-4C85-9950-2C31E1B9BA95}" type="parTrans" cxnId="{7F6AB78E-B211-4755-B923-A00C68E7A9FF}">
      <dgm:prSet/>
      <dgm:spPr/>
      <dgm:t>
        <a:bodyPr/>
        <a:lstStyle/>
        <a:p>
          <a:endParaRPr lang="en-IN"/>
        </a:p>
      </dgm:t>
    </dgm:pt>
    <dgm:pt modelId="{7A0E85BB-4D18-412B-BBBC-AA33AFFD87BF}" type="sibTrans" cxnId="{7F6AB78E-B211-4755-B923-A00C68E7A9FF}">
      <dgm:prSet/>
      <dgm:spPr/>
      <dgm:t>
        <a:bodyPr/>
        <a:lstStyle/>
        <a:p>
          <a:endParaRPr lang="en-IN"/>
        </a:p>
      </dgm:t>
    </dgm:pt>
    <dgm:pt modelId="{62A501B3-B364-411C-BBA8-D7E73349E018}">
      <dgm:prSet/>
      <dgm:spPr/>
      <dgm:t>
        <a:bodyPr/>
        <a:lstStyle/>
        <a:p>
          <a:pPr>
            <a:buFont typeface="Courier New" panose="02070309020205020404" pitchFamily="49" charset="0"/>
            <a:buChar char="o"/>
          </a:pPr>
          <a:r>
            <a:rPr lang="en-IN" sz="1200" b="0" i="0" baseline="0" dirty="0">
              <a:latin typeface="Cambria" panose="02040503050406030204" pitchFamily="18" charset="0"/>
              <a:ea typeface="Cambria" panose="02040503050406030204" pitchFamily="18" charset="0"/>
            </a:rPr>
            <a:t>User Requirements</a:t>
          </a:r>
          <a:endParaRPr lang="en-IN" sz="1200" b="0" dirty="0">
            <a:latin typeface="Cambria" panose="02040503050406030204" pitchFamily="18" charset="0"/>
            <a:ea typeface="Cambria" panose="02040503050406030204" pitchFamily="18" charset="0"/>
          </a:endParaRPr>
        </a:p>
      </dgm:t>
    </dgm:pt>
    <dgm:pt modelId="{93DE6553-177B-494A-89B7-307728335678}" type="parTrans" cxnId="{D8320B67-5A16-42E2-943A-35469CFDF718}">
      <dgm:prSet/>
      <dgm:spPr/>
      <dgm:t>
        <a:bodyPr/>
        <a:lstStyle/>
        <a:p>
          <a:endParaRPr lang="en-IN"/>
        </a:p>
      </dgm:t>
    </dgm:pt>
    <dgm:pt modelId="{3CB01B49-A886-42E6-BA2D-4C82606AF7BC}" type="sibTrans" cxnId="{D8320B67-5A16-42E2-943A-35469CFDF718}">
      <dgm:prSet/>
      <dgm:spPr/>
      <dgm:t>
        <a:bodyPr/>
        <a:lstStyle/>
        <a:p>
          <a:endParaRPr lang="en-IN"/>
        </a:p>
      </dgm:t>
    </dgm:pt>
    <dgm:pt modelId="{C6803B62-1D28-41E2-8E1E-635068273A02}">
      <dgm:prSet/>
      <dgm:spPr/>
      <dgm:t>
        <a:bodyPr/>
        <a:lstStyle/>
        <a:p>
          <a:pPr>
            <a:buFont typeface="Courier New" panose="02070309020205020404" pitchFamily="49" charset="0"/>
            <a:buChar char="o"/>
          </a:pPr>
          <a:r>
            <a:rPr lang="en-IN" sz="1200" b="0" i="0" baseline="0" dirty="0">
              <a:latin typeface="Cambria" panose="02040503050406030204" pitchFamily="18" charset="0"/>
              <a:ea typeface="Cambria" panose="02040503050406030204" pitchFamily="18" charset="0"/>
            </a:rPr>
            <a:t>Design Specifications</a:t>
          </a:r>
          <a:endParaRPr lang="en-IN" sz="1200" b="0" dirty="0">
            <a:latin typeface="Cambria" panose="02040503050406030204" pitchFamily="18" charset="0"/>
            <a:ea typeface="Cambria" panose="02040503050406030204" pitchFamily="18" charset="0"/>
          </a:endParaRPr>
        </a:p>
      </dgm:t>
    </dgm:pt>
    <dgm:pt modelId="{CEA4719E-2652-4537-BC64-D19F600A4C77}" type="parTrans" cxnId="{9206CB1D-FE4A-498B-9FD9-30D91950714D}">
      <dgm:prSet/>
      <dgm:spPr/>
      <dgm:t>
        <a:bodyPr/>
        <a:lstStyle/>
        <a:p>
          <a:endParaRPr lang="en-IN"/>
        </a:p>
      </dgm:t>
    </dgm:pt>
    <dgm:pt modelId="{2C202BDA-94F7-4360-9ED9-285D75ACD855}" type="sibTrans" cxnId="{9206CB1D-FE4A-498B-9FD9-30D91950714D}">
      <dgm:prSet/>
      <dgm:spPr/>
      <dgm:t>
        <a:bodyPr/>
        <a:lstStyle/>
        <a:p>
          <a:endParaRPr lang="en-IN"/>
        </a:p>
      </dgm:t>
    </dgm:pt>
    <dgm:pt modelId="{0BE79FE4-8BC0-4AFE-877C-CD6B04084C81}">
      <dgm:prSet custT="1"/>
      <dgm:spPr/>
      <dgm:t>
        <a:bodyPr/>
        <a:lstStyle/>
        <a:p>
          <a:r>
            <a:rPr lang="en-IN" sz="1400" b="1" i="0" baseline="0" dirty="0">
              <a:latin typeface="Cambria" panose="02040503050406030204" pitchFamily="18" charset="0"/>
              <a:ea typeface="Cambria" panose="02040503050406030204" pitchFamily="18" charset="0"/>
            </a:rPr>
            <a:t>Gangiredla, Varun Kumar</a:t>
          </a:r>
          <a:endParaRPr lang="en-IN" sz="1400" b="1" dirty="0">
            <a:latin typeface="Cambria" panose="02040503050406030204" pitchFamily="18" charset="0"/>
            <a:ea typeface="Cambria" panose="02040503050406030204" pitchFamily="18" charset="0"/>
          </a:endParaRPr>
        </a:p>
      </dgm:t>
    </dgm:pt>
    <dgm:pt modelId="{A2AA5C83-117B-48E6-AA47-F751223F0DA8}" type="parTrans" cxnId="{FC256E0E-5E54-4DB1-84A4-B13D5F0998D7}">
      <dgm:prSet/>
      <dgm:spPr/>
      <dgm:t>
        <a:bodyPr/>
        <a:lstStyle/>
        <a:p>
          <a:endParaRPr lang="en-IN"/>
        </a:p>
      </dgm:t>
    </dgm:pt>
    <dgm:pt modelId="{9711ABC3-0DF2-4BDA-9C38-67C2AE41AFFD}" type="sibTrans" cxnId="{FC256E0E-5E54-4DB1-84A4-B13D5F0998D7}">
      <dgm:prSet/>
      <dgm:spPr/>
      <dgm:t>
        <a:bodyPr/>
        <a:lstStyle/>
        <a:p>
          <a:endParaRPr lang="en-IN"/>
        </a:p>
      </dgm:t>
    </dgm:pt>
    <dgm:pt modelId="{CB537651-2F24-441F-9CC7-A068084E76A4}">
      <dgm:prSet/>
      <dgm:spPr/>
      <dgm:t>
        <a:bodyPr/>
        <a:lstStyle/>
        <a:p>
          <a:pPr>
            <a:buFont typeface="Courier New" panose="02070309020205020404" pitchFamily="49" charset="0"/>
            <a:buChar char="o"/>
          </a:pPr>
          <a:r>
            <a:rPr lang="en-IN" sz="1200" b="0" dirty="0">
              <a:latin typeface="Cambria" panose="02040503050406030204" pitchFamily="18" charset="0"/>
              <a:ea typeface="Cambria" panose="02040503050406030204" pitchFamily="18" charset="0"/>
            </a:rPr>
            <a:t>Electrical Wiring</a:t>
          </a:r>
        </a:p>
      </dgm:t>
    </dgm:pt>
    <dgm:pt modelId="{F7BAE482-AC9C-4BA3-834B-D6544ECAB78B}" type="parTrans" cxnId="{868B077D-D288-4CC4-A358-04AB09C376B7}">
      <dgm:prSet/>
      <dgm:spPr/>
      <dgm:t>
        <a:bodyPr/>
        <a:lstStyle/>
        <a:p>
          <a:endParaRPr lang="en-IN"/>
        </a:p>
      </dgm:t>
    </dgm:pt>
    <dgm:pt modelId="{0AE5C959-77DB-4BC5-9BD4-BAE83E578ADF}" type="sibTrans" cxnId="{868B077D-D288-4CC4-A358-04AB09C376B7}">
      <dgm:prSet/>
      <dgm:spPr/>
      <dgm:t>
        <a:bodyPr/>
        <a:lstStyle/>
        <a:p>
          <a:endParaRPr lang="en-IN"/>
        </a:p>
      </dgm:t>
    </dgm:pt>
    <dgm:pt modelId="{E7748E13-BF5B-47FF-9831-E4C7C3D426E5}">
      <dgm:prSet/>
      <dgm:spPr/>
      <dgm:t>
        <a:bodyPr/>
        <a:lstStyle/>
        <a:p>
          <a:pPr>
            <a:buFont typeface="Courier New" panose="02070309020205020404" pitchFamily="49" charset="0"/>
            <a:buChar char="o"/>
          </a:pPr>
          <a:r>
            <a:rPr lang="en-IN" sz="1200" b="0" i="0" dirty="0">
              <a:latin typeface="Cambria" panose="02040503050406030204" pitchFamily="18" charset="0"/>
              <a:ea typeface="Cambria" panose="02040503050406030204" pitchFamily="18" charset="0"/>
            </a:rPr>
            <a:t>Verification Report</a:t>
          </a:r>
          <a:endParaRPr lang="en-IN" sz="1200" b="0" dirty="0">
            <a:latin typeface="Cambria" panose="02040503050406030204" pitchFamily="18" charset="0"/>
            <a:ea typeface="Cambria" panose="02040503050406030204" pitchFamily="18" charset="0"/>
          </a:endParaRPr>
        </a:p>
      </dgm:t>
    </dgm:pt>
    <dgm:pt modelId="{D4982C45-E31C-4C05-AD50-839E7313012A}" type="parTrans" cxnId="{E52F474A-25CA-4C18-BE0C-30DC28784005}">
      <dgm:prSet/>
      <dgm:spPr/>
      <dgm:t>
        <a:bodyPr/>
        <a:lstStyle/>
        <a:p>
          <a:endParaRPr lang="en-IN"/>
        </a:p>
      </dgm:t>
    </dgm:pt>
    <dgm:pt modelId="{5F6B04F8-218B-4424-8B7E-25B81288396A}" type="sibTrans" cxnId="{E52F474A-25CA-4C18-BE0C-30DC28784005}">
      <dgm:prSet/>
      <dgm:spPr/>
      <dgm:t>
        <a:bodyPr/>
        <a:lstStyle/>
        <a:p>
          <a:endParaRPr lang="en-IN"/>
        </a:p>
      </dgm:t>
    </dgm:pt>
    <dgm:pt modelId="{1D2940D7-AA85-44B2-889A-020E2A14AA50}">
      <dgm:prSet/>
      <dgm:spPr/>
      <dgm:t>
        <a:bodyPr/>
        <a:lstStyle/>
        <a:p>
          <a:pPr>
            <a:buFont typeface="Courier New" panose="02070309020205020404" pitchFamily="49" charset="0"/>
            <a:buChar char="o"/>
          </a:pPr>
          <a:r>
            <a:rPr lang="en-IN" sz="1200" b="0" i="0" baseline="0" dirty="0">
              <a:latin typeface="Cambria" panose="02040503050406030204" pitchFamily="18" charset="0"/>
              <a:ea typeface="Cambria" panose="02040503050406030204" pitchFamily="18" charset="0"/>
            </a:rPr>
            <a:t>Verification &amp; Validation Protocol </a:t>
          </a:r>
          <a:endParaRPr lang="en-IN" sz="1200" b="0" dirty="0">
            <a:latin typeface="Cambria" panose="02040503050406030204" pitchFamily="18" charset="0"/>
            <a:ea typeface="Cambria" panose="02040503050406030204" pitchFamily="18" charset="0"/>
          </a:endParaRPr>
        </a:p>
      </dgm:t>
    </dgm:pt>
    <dgm:pt modelId="{D5C285C9-13F1-4046-A81B-8161FB8F0FCA}" type="parTrans" cxnId="{4DFF7DA0-378C-40ED-BA51-6AE92320E12F}">
      <dgm:prSet/>
      <dgm:spPr/>
      <dgm:t>
        <a:bodyPr/>
        <a:lstStyle/>
        <a:p>
          <a:endParaRPr lang="en-IN"/>
        </a:p>
      </dgm:t>
    </dgm:pt>
    <dgm:pt modelId="{4D230084-99E6-44D7-9C41-7728C005E41F}" type="sibTrans" cxnId="{4DFF7DA0-378C-40ED-BA51-6AE92320E12F}">
      <dgm:prSet/>
      <dgm:spPr/>
      <dgm:t>
        <a:bodyPr/>
        <a:lstStyle/>
        <a:p>
          <a:endParaRPr lang="en-IN"/>
        </a:p>
      </dgm:t>
    </dgm:pt>
    <dgm:pt modelId="{53FFFC00-B9CA-40C6-83AC-66019BA6ADDF}">
      <dgm:prSet custT="1"/>
      <dgm:spPr/>
      <dgm:t>
        <a:bodyPr/>
        <a:lstStyle/>
        <a:p>
          <a:pPr>
            <a:buFont typeface="Courier New" panose="02070309020205020404" pitchFamily="49" charset="0"/>
            <a:buChar char="o"/>
          </a:pPr>
          <a:r>
            <a:rPr lang="en-IN" sz="1200" b="0" i="0" baseline="0" dirty="0">
              <a:latin typeface="Cambria" panose="02040503050406030204" pitchFamily="18" charset="0"/>
              <a:ea typeface="Cambria" panose="02040503050406030204" pitchFamily="18" charset="0"/>
            </a:rPr>
            <a:t>Verification &amp; Validation Protocol </a:t>
          </a:r>
          <a:endParaRPr lang="en-IN" sz="1200" b="0" dirty="0">
            <a:latin typeface="Cambria" panose="02040503050406030204" pitchFamily="18" charset="0"/>
            <a:ea typeface="Cambria" panose="02040503050406030204" pitchFamily="18" charset="0"/>
          </a:endParaRPr>
        </a:p>
      </dgm:t>
    </dgm:pt>
    <dgm:pt modelId="{6A27B0D0-2C83-4CD8-8052-40B5158020F6}" type="parTrans" cxnId="{38989285-CF5E-44D4-9E8A-C4CC0CE314E2}">
      <dgm:prSet/>
      <dgm:spPr/>
      <dgm:t>
        <a:bodyPr/>
        <a:lstStyle/>
        <a:p>
          <a:endParaRPr lang="en-IN"/>
        </a:p>
      </dgm:t>
    </dgm:pt>
    <dgm:pt modelId="{0751D671-B57D-4F40-AF49-47DD40F3C76F}" type="sibTrans" cxnId="{38989285-CF5E-44D4-9E8A-C4CC0CE314E2}">
      <dgm:prSet/>
      <dgm:spPr/>
      <dgm:t>
        <a:bodyPr/>
        <a:lstStyle/>
        <a:p>
          <a:endParaRPr lang="en-IN"/>
        </a:p>
      </dgm:t>
    </dgm:pt>
    <dgm:pt modelId="{6A9ED744-C596-427B-8520-8EDAF0450738}">
      <dgm:prSet custT="1"/>
      <dgm:spPr/>
      <dgm:t>
        <a:bodyPr/>
        <a:lstStyle/>
        <a:p>
          <a:pPr>
            <a:buFont typeface="Courier New" panose="02070309020205020404" pitchFamily="49" charset="0"/>
            <a:buChar char="o"/>
          </a:pPr>
          <a:r>
            <a:rPr lang="en-IN" sz="1200" b="0" i="0" dirty="0">
              <a:latin typeface="Cambria" panose="02040503050406030204" pitchFamily="18" charset="0"/>
              <a:ea typeface="Cambria" panose="02040503050406030204" pitchFamily="18" charset="0"/>
            </a:rPr>
            <a:t>Validation Report</a:t>
          </a:r>
          <a:endParaRPr lang="en-IN" sz="1200" b="0" dirty="0">
            <a:latin typeface="Cambria" panose="02040503050406030204" pitchFamily="18" charset="0"/>
            <a:ea typeface="Cambria" panose="02040503050406030204" pitchFamily="18" charset="0"/>
          </a:endParaRPr>
        </a:p>
      </dgm:t>
    </dgm:pt>
    <dgm:pt modelId="{A61CA93A-E1F4-400E-AAD1-85345494AE12}" type="parTrans" cxnId="{F8E7E295-74DD-4F36-B987-8526C7995528}">
      <dgm:prSet/>
      <dgm:spPr/>
      <dgm:t>
        <a:bodyPr/>
        <a:lstStyle/>
        <a:p>
          <a:endParaRPr lang="en-IN"/>
        </a:p>
      </dgm:t>
    </dgm:pt>
    <dgm:pt modelId="{BE568FD8-42E6-41E3-AC49-7A0BEFEAF4F6}" type="sibTrans" cxnId="{F8E7E295-74DD-4F36-B987-8526C7995528}">
      <dgm:prSet/>
      <dgm:spPr/>
      <dgm:t>
        <a:bodyPr/>
        <a:lstStyle/>
        <a:p>
          <a:endParaRPr lang="en-IN"/>
        </a:p>
      </dgm:t>
    </dgm:pt>
    <dgm:pt modelId="{61A2D70A-CD85-4285-968F-653C4FA3AA29}">
      <dgm:prSet/>
      <dgm:spPr/>
      <dgm:t>
        <a:bodyPr/>
        <a:lstStyle/>
        <a:p>
          <a:pPr>
            <a:buFont typeface="Courier New" panose="02070309020205020404" pitchFamily="49" charset="0"/>
            <a:buChar char="o"/>
          </a:pPr>
          <a:r>
            <a:rPr lang="en-IN" sz="1200" b="0" i="0" baseline="0" dirty="0">
              <a:latin typeface="Cambria" panose="02040503050406030204" pitchFamily="18" charset="0"/>
              <a:ea typeface="Cambria" panose="02040503050406030204" pitchFamily="18" charset="0"/>
            </a:rPr>
            <a:t>Technical Specifications</a:t>
          </a:r>
          <a:endParaRPr lang="en-IN" sz="1200" b="0" dirty="0">
            <a:latin typeface="Cambria" panose="02040503050406030204" pitchFamily="18" charset="0"/>
            <a:ea typeface="Cambria" panose="02040503050406030204" pitchFamily="18" charset="0"/>
          </a:endParaRPr>
        </a:p>
      </dgm:t>
    </dgm:pt>
    <dgm:pt modelId="{3A9D525D-24E9-4FCD-A6A3-8FF4675A315A}" type="parTrans" cxnId="{492E650B-9FDC-4B9C-9859-DE28ECFB2348}">
      <dgm:prSet/>
      <dgm:spPr/>
      <dgm:t>
        <a:bodyPr/>
        <a:lstStyle/>
        <a:p>
          <a:endParaRPr lang="en-IN"/>
        </a:p>
      </dgm:t>
    </dgm:pt>
    <dgm:pt modelId="{35AB1E73-C0B2-4EE0-BD0B-AB2FE5D57C5D}" type="sibTrans" cxnId="{492E650B-9FDC-4B9C-9859-DE28ECFB2348}">
      <dgm:prSet/>
      <dgm:spPr/>
      <dgm:t>
        <a:bodyPr/>
        <a:lstStyle/>
        <a:p>
          <a:endParaRPr lang="en-IN"/>
        </a:p>
      </dgm:t>
    </dgm:pt>
    <dgm:pt modelId="{5CD9C980-D471-401E-A488-4CC5911C84D6}" type="pres">
      <dgm:prSet presAssocID="{571F7B12-F9C1-428A-A7DA-50CFD1FA835A}" presName="Name0" presStyleCnt="0">
        <dgm:presLayoutVars>
          <dgm:chMax val="7"/>
          <dgm:dir/>
          <dgm:animLvl val="lvl"/>
          <dgm:resizeHandles val="exact"/>
        </dgm:presLayoutVars>
      </dgm:prSet>
      <dgm:spPr/>
    </dgm:pt>
    <dgm:pt modelId="{6C2E6C11-6C36-441D-A726-3A2EAABDC5FB}" type="pres">
      <dgm:prSet presAssocID="{014A88CA-121C-40B3-AD6E-A8ABD62010DF}" presName="circle1" presStyleLbl="node1" presStyleIdx="0" presStyleCnt="1"/>
      <dgm:spPr>
        <a:solidFill>
          <a:schemeClr val="accent1">
            <a:lumMod val="75000"/>
          </a:schemeClr>
        </a:solidFill>
      </dgm:spPr>
    </dgm:pt>
    <dgm:pt modelId="{8E4AA9F5-8C23-4605-8C39-6160CFD47F10}" type="pres">
      <dgm:prSet presAssocID="{014A88CA-121C-40B3-AD6E-A8ABD62010DF}" presName="space" presStyleCnt="0"/>
      <dgm:spPr/>
    </dgm:pt>
    <dgm:pt modelId="{BEEC3EBC-B7D4-4D3C-81D8-BEB939558237}" type="pres">
      <dgm:prSet presAssocID="{014A88CA-121C-40B3-AD6E-A8ABD62010DF}" presName="rect1" presStyleLbl="alignAcc1" presStyleIdx="0" presStyleCnt="1" custScaleX="104599" custLinFactNeighborX="274"/>
      <dgm:spPr/>
    </dgm:pt>
    <dgm:pt modelId="{33B58143-D840-4552-B11F-4665F96CFCAA}" type="pres">
      <dgm:prSet presAssocID="{014A88CA-121C-40B3-AD6E-A8ABD62010DF}" presName="rect1ParTx" presStyleLbl="alignAcc1" presStyleIdx="0" presStyleCnt="1">
        <dgm:presLayoutVars>
          <dgm:chMax val="1"/>
          <dgm:bulletEnabled val="1"/>
        </dgm:presLayoutVars>
      </dgm:prSet>
      <dgm:spPr/>
    </dgm:pt>
    <dgm:pt modelId="{CCB12EC2-2F8D-4ECF-9B8C-26361BB1B257}" type="pres">
      <dgm:prSet presAssocID="{014A88CA-121C-40B3-AD6E-A8ABD62010DF}" presName="rect1ChTx" presStyleLbl="alignAcc1" presStyleIdx="0" presStyleCnt="1" custLinFactNeighborX="548">
        <dgm:presLayoutVars>
          <dgm:bulletEnabled val="1"/>
        </dgm:presLayoutVars>
      </dgm:prSet>
      <dgm:spPr/>
    </dgm:pt>
  </dgm:ptLst>
  <dgm:cxnLst>
    <dgm:cxn modelId="{121E4508-DCAA-43EA-8173-718DAD0C3BD7}" type="presOf" srcId="{E7748E13-BF5B-47FF-9831-E4C7C3D426E5}" destId="{CCB12EC2-2F8D-4ECF-9B8C-26361BB1B257}" srcOrd="0" destOrd="17" presId="urn:microsoft.com/office/officeart/2005/8/layout/target3"/>
    <dgm:cxn modelId="{492E650B-9FDC-4B9C-9859-DE28ECFB2348}" srcId="{014A88CA-121C-40B3-AD6E-A8ABD62010DF}" destId="{61A2D70A-CD85-4285-968F-653C4FA3AA29}" srcOrd="13" destOrd="0" parTransId="{3A9D525D-24E9-4FCD-A6A3-8FF4675A315A}" sibTransId="{35AB1E73-C0B2-4EE0-BD0B-AB2FE5D57C5D}"/>
    <dgm:cxn modelId="{FC256E0E-5E54-4DB1-84A4-B13D5F0998D7}" srcId="{014A88CA-121C-40B3-AD6E-A8ABD62010DF}" destId="{0BE79FE4-8BC0-4AFE-877C-CD6B04084C81}" srcOrd="15" destOrd="0" parTransId="{A2AA5C83-117B-48E6-AA47-F751223F0DA8}" sibTransId="{9711ABC3-0DF2-4BDA-9C38-67C2AE41AFFD}"/>
    <dgm:cxn modelId="{A91D561B-1215-4135-93C2-E502211A9F85}" srcId="{014A88CA-121C-40B3-AD6E-A8ABD62010DF}" destId="{CE60EE46-A181-4FCC-A27E-55D77457A40A}" srcOrd="8" destOrd="0" parTransId="{B20E6959-974A-4537-A043-A490DEA9B1E8}" sibTransId="{B740A47F-48F5-4281-AFA6-F3CD1C8B1494}"/>
    <dgm:cxn modelId="{9206CB1D-FE4A-498B-9FD9-30D91950714D}" srcId="{014A88CA-121C-40B3-AD6E-A8ABD62010DF}" destId="{C6803B62-1D28-41E2-8E1E-635068273A02}" srcOrd="14" destOrd="0" parTransId="{CEA4719E-2652-4537-BC64-D19F600A4C77}" sibTransId="{2C202BDA-94F7-4360-9ED9-285D75ACD855}"/>
    <dgm:cxn modelId="{6BC57E22-798D-41EF-BA5F-CC339A394C54}" type="presOf" srcId="{6A9ED744-C596-427B-8520-8EDAF0450738}" destId="{CCB12EC2-2F8D-4ECF-9B8C-26361BB1B257}" srcOrd="0" destOrd="18" presId="urn:microsoft.com/office/officeart/2005/8/layout/target3"/>
    <dgm:cxn modelId="{7134643A-E534-48BF-9CCE-1F028A3CCFFE}" type="presOf" srcId="{131A9BE2-0B83-4F91-B0AD-C12C9A5C6BAB}" destId="{CCB12EC2-2F8D-4ECF-9B8C-26361BB1B257}" srcOrd="0" destOrd="7" presId="urn:microsoft.com/office/officeart/2005/8/layout/target3"/>
    <dgm:cxn modelId="{D573B23F-3498-4B72-9666-DBDBE834A703}" type="presOf" srcId="{420622C2-51B1-4CF4-AC31-3F7F17B7EFBB}" destId="{CCB12EC2-2F8D-4ECF-9B8C-26361BB1B257}" srcOrd="0" destOrd="3" presId="urn:microsoft.com/office/officeart/2005/8/layout/target3"/>
    <dgm:cxn modelId="{0BD3265B-FB64-4C04-A452-B3B8A8638037}" type="presOf" srcId="{F4D51DD8-B665-4426-BC59-16AEFB107343}" destId="{CCB12EC2-2F8D-4ECF-9B8C-26361BB1B257}" srcOrd="0" destOrd="9" presId="urn:microsoft.com/office/officeart/2005/8/layout/target3"/>
    <dgm:cxn modelId="{FCAD1561-3AF4-4F69-833A-D9377BFD4DCB}" type="presOf" srcId="{1D2940D7-AA85-44B2-889A-020E2A14AA50}" destId="{CCB12EC2-2F8D-4ECF-9B8C-26361BB1B257}" srcOrd="0" destOrd="2" presId="urn:microsoft.com/office/officeart/2005/8/layout/target3"/>
    <dgm:cxn modelId="{96283564-434B-4474-9B65-19DD340E22B6}" srcId="{571F7B12-F9C1-428A-A7DA-50CFD1FA835A}" destId="{014A88CA-121C-40B3-AD6E-A8ABD62010DF}" srcOrd="0" destOrd="0" parTransId="{7E2702D6-8AEE-48BC-A821-2E9A4450A6CF}" sibTransId="{48329F8F-B0EC-4498-9EC8-F998DC72410B}"/>
    <dgm:cxn modelId="{B6D30766-9BEE-478C-BE7D-9A274C86A155}" type="presOf" srcId="{EDCF723E-103B-4A8A-A10F-E860EBBB5E20}" destId="{CCB12EC2-2F8D-4ECF-9B8C-26361BB1B257}" srcOrd="0" destOrd="0" presId="urn:microsoft.com/office/officeart/2005/8/layout/target3"/>
    <dgm:cxn modelId="{29404366-94D0-4683-8FAC-5DAD4998D8C2}" type="presOf" srcId="{61A2D70A-CD85-4285-968F-653C4FA3AA29}" destId="{CCB12EC2-2F8D-4ECF-9B8C-26361BB1B257}" srcOrd="0" destOrd="13" presId="urn:microsoft.com/office/officeart/2005/8/layout/target3"/>
    <dgm:cxn modelId="{D8320B67-5A16-42E2-943A-35469CFDF718}" srcId="{014A88CA-121C-40B3-AD6E-A8ABD62010DF}" destId="{62A501B3-B364-411C-BBA8-D7E73349E018}" srcOrd="12" destOrd="0" parTransId="{93DE6553-177B-494A-89B7-307728335678}" sibTransId="{3CB01B49-A886-42E6-BA2D-4C82606AF7BC}"/>
    <dgm:cxn modelId="{32218869-D0A8-4BE5-9EC9-F540BD43D3FD}" srcId="{014A88CA-121C-40B3-AD6E-A8ABD62010DF}" destId="{420622C2-51B1-4CF4-AC31-3F7F17B7EFBB}" srcOrd="3" destOrd="0" parTransId="{97DB3875-3D01-41B7-B815-625D72B90B1C}" sibTransId="{C0BF5203-4BB6-4E1A-9EDF-A286A30D42C3}"/>
    <dgm:cxn modelId="{E52F474A-25CA-4C18-BE0C-30DC28784005}" srcId="{014A88CA-121C-40B3-AD6E-A8ABD62010DF}" destId="{E7748E13-BF5B-47FF-9831-E4C7C3D426E5}" srcOrd="17" destOrd="0" parTransId="{D4982C45-E31C-4C05-AD50-839E7313012A}" sibTransId="{5F6B04F8-218B-4424-8B7E-25B81288396A}"/>
    <dgm:cxn modelId="{C977974B-A35A-445C-B883-124B6A659BAF}" type="presOf" srcId="{014A88CA-121C-40B3-AD6E-A8ABD62010DF}" destId="{BEEC3EBC-B7D4-4D3C-81D8-BEB939558237}" srcOrd="0" destOrd="0" presId="urn:microsoft.com/office/officeart/2005/8/layout/target3"/>
    <dgm:cxn modelId="{1EC0B96B-02AB-4642-A9F5-8BFA8ED884AE}" type="presOf" srcId="{53FFFC00-B9CA-40C6-83AC-66019BA6ADDF}" destId="{CCB12EC2-2F8D-4ECF-9B8C-26361BB1B257}" srcOrd="0" destOrd="6" presId="urn:microsoft.com/office/officeart/2005/8/layout/target3"/>
    <dgm:cxn modelId="{37FB524D-84D7-4FC9-8970-D27F20B11919}" type="presOf" srcId="{79EC49DD-B35A-407D-93FA-CB611EB86CD1}" destId="{CCB12EC2-2F8D-4ECF-9B8C-26361BB1B257}" srcOrd="0" destOrd="4" presId="urn:microsoft.com/office/officeart/2005/8/layout/target3"/>
    <dgm:cxn modelId="{868B077D-D288-4CC4-A358-04AB09C376B7}" srcId="{014A88CA-121C-40B3-AD6E-A8ABD62010DF}" destId="{CB537651-2F24-441F-9CC7-A068084E76A4}" srcOrd="16" destOrd="0" parTransId="{F7BAE482-AC9C-4BA3-834B-D6544ECAB78B}" sibTransId="{0AE5C959-77DB-4BC5-9BD4-BAE83E578ADF}"/>
    <dgm:cxn modelId="{64594981-1E3B-49A3-8611-9D24B8B26EB0}" srcId="{014A88CA-121C-40B3-AD6E-A8ABD62010DF}" destId="{EDCF723E-103B-4A8A-A10F-E860EBBB5E20}" srcOrd="0" destOrd="0" parTransId="{AE8D45B8-7290-4B53-8E45-7C9043E5CADE}" sibTransId="{FD77BFA1-7394-4F3A-BC8F-B462E95D9A7F}"/>
    <dgm:cxn modelId="{38989285-CF5E-44D4-9E8A-C4CC0CE314E2}" srcId="{014A88CA-121C-40B3-AD6E-A8ABD62010DF}" destId="{53FFFC00-B9CA-40C6-83AC-66019BA6ADDF}" srcOrd="6" destOrd="0" parTransId="{6A27B0D0-2C83-4CD8-8052-40B5158020F6}" sibTransId="{0751D671-B57D-4F40-AF49-47DD40F3C76F}"/>
    <dgm:cxn modelId="{7F6AB78E-B211-4755-B923-A00C68E7A9FF}" srcId="{014A88CA-121C-40B3-AD6E-A8ABD62010DF}" destId="{E400E975-E5D7-4551-AD81-FB94640FAFCE}" srcOrd="11" destOrd="0" parTransId="{3E7A11F5-CBA2-4C85-9950-2C31E1B9BA95}" sibTransId="{7A0E85BB-4D18-412B-BBBC-AA33AFFD87BF}"/>
    <dgm:cxn modelId="{E0EE8190-BC66-482C-A887-8DB198178FE2}" type="presOf" srcId="{AF223882-3AE7-4058-86DE-C75B4E1FDEA8}" destId="{CCB12EC2-2F8D-4ECF-9B8C-26361BB1B257}" srcOrd="0" destOrd="1" presId="urn:microsoft.com/office/officeart/2005/8/layout/target3"/>
    <dgm:cxn modelId="{E6EE4792-45BB-48F2-9AA9-6A9FC1C1AF12}" type="presOf" srcId="{62A501B3-B364-411C-BBA8-D7E73349E018}" destId="{CCB12EC2-2F8D-4ECF-9B8C-26361BB1B257}" srcOrd="0" destOrd="12" presId="urn:microsoft.com/office/officeart/2005/8/layout/target3"/>
    <dgm:cxn modelId="{04EF9395-5D22-4FE0-ABDB-ACE33B7D5502}" type="presOf" srcId="{014A88CA-121C-40B3-AD6E-A8ABD62010DF}" destId="{33B58143-D840-4552-B11F-4665F96CFCAA}" srcOrd="1" destOrd="0" presId="urn:microsoft.com/office/officeart/2005/8/layout/target3"/>
    <dgm:cxn modelId="{F8E7E295-74DD-4F36-B987-8526C7995528}" srcId="{014A88CA-121C-40B3-AD6E-A8ABD62010DF}" destId="{6A9ED744-C596-427B-8520-8EDAF0450738}" srcOrd="18" destOrd="0" parTransId="{A61CA93A-E1F4-400E-AAD1-85345494AE12}" sibTransId="{BE568FD8-42E6-41E3-AC49-7A0BEFEAF4F6}"/>
    <dgm:cxn modelId="{4DFF7DA0-378C-40ED-BA51-6AE92320E12F}" srcId="{014A88CA-121C-40B3-AD6E-A8ABD62010DF}" destId="{1D2940D7-AA85-44B2-889A-020E2A14AA50}" srcOrd="2" destOrd="0" parTransId="{D5C285C9-13F1-4046-A81B-8161FB8F0FCA}" sibTransId="{4D230084-99E6-44D7-9C41-7728C005E41F}"/>
    <dgm:cxn modelId="{5EC07BA9-09EA-466F-AEB2-55333FC877FB}" type="presOf" srcId="{D0C17D64-3CD4-40E9-83E8-DAB2801333B6}" destId="{CCB12EC2-2F8D-4ECF-9B8C-26361BB1B257}" srcOrd="0" destOrd="5" presId="urn:microsoft.com/office/officeart/2005/8/layout/target3"/>
    <dgm:cxn modelId="{7C7619B2-CEC7-451A-B2AB-9BBCD6364BA9}" type="presOf" srcId="{CB537651-2F24-441F-9CC7-A068084E76A4}" destId="{CCB12EC2-2F8D-4ECF-9B8C-26361BB1B257}" srcOrd="0" destOrd="16" presId="urn:microsoft.com/office/officeart/2005/8/layout/target3"/>
    <dgm:cxn modelId="{07F144BF-2E11-465A-BAEA-942F5765B581}" type="presOf" srcId="{C6803B62-1D28-41E2-8E1E-635068273A02}" destId="{CCB12EC2-2F8D-4ECF-9B8C-26361BB1B257}" srcOrd="0" destOrd="14" presId="urn:microsoft.com/office/officeart/2005/8/layout/target3"/>
    <dgm:cxn modelId="{21357BC2-DA72-4FB5-B901-4356BC07135A}" srcId="{014A88CA-121C-40B3-AD6E-A8ABD62010DF}" destId="{AF223882-3AE7-4058-86DE-C75B4E1FDEA8}" srcOrd="1" destOrd="0" parTransId="{10F9A21C-F36B-4CD2-BC36-F16C32BD4C41}" sibTransId="{71F7F605-B2DE-426D-896E-1D895A1ADD39}"/>
    <dgm:cxn modelId="{1EC6ABC6-DFEB-48D0-B7F2-DA1524440D5C}" srcId="{014A88CA-121C-40B3-AD6E-A8ABD62010DF}" destId="{F4D51DD8-B665-4426-BC59-16AEFB107343}" srcOrd="9" destOrd="0" parTransId="{82E9906B-50E1-4717-BB1B-7DFB847891E9}" sibTransId="{C0CAB5C5-C2DF-4B5D-A64F-72BCD9579914}"/>
    <dgm:cxn modelId="{1F3ACBC7-3268-448C-9696-377950D2A921}" srcId="{014A88CA-121C-40B3-AD6E-A8ABD62010DF}" destId="{79EC49DD-B35A-407D-93FA-CB611EB86CD1}" srcOrd="4" destOrd="0" parTransId="{7968D2EA-00A6-48E6-AF7F-160CCD1C3672}" sibTransId="{4E23DDA2-18A1-42B0-812A-A2DCB88C7EB6}"/>
    <dgm:cxn modelId="{75464BDB-B87D-4FFD-8816-7B3F8A1E3207}" type="presOf" srcId="{0BE79FE4-8BC0-4AFE-877C-CD6B04084C81}" destId="{CCB12EC2-2F8D-4ECF-9B8C-26361BB1B257}" srcOrd="0" destOrd="15" presId="urn:microsoft.com/office/officeart/2005/8/layout/target3"/>
    <dgm:cxn modelId="{49FD00DE-9132-4089-99E1-F66C207D4E0A}" type="presOf" srcId="{E400E975-E5D7-4551-AD81-FB94640FAFCE}" destId="{CCB12EC2-2F8D-4ECF-9B8C-26361BB1B257}" srcOrd="0" destOrd="11" presId="urn:microsoft.com/office/officeart/2005/8/layout/target3"/>
    <dgm:cxn modelId="{50DE5FE1-2D9D-41F9-A856-7EFBD3455947}" type="presOf" srcId="{571F7B12-F9C1-428A-A7DA-50CFD1FA835A}" destId="{5CD9C980-D471-401E-A488-4CC5911C84D6}" srcOrd="0" destOrd="0" presId="urn:microsoft.com/office/officeart/2005/8/layout/target3"/>
    <dgm:cxn modelId="{41D7ADE2-CFC6-4FEE-A60E-E3F824DF821E}" srcId="{014A88CA-121C-40B3-AD6E-A8ABD62010DF}" destId="{131A9BE2-0B83-4F91-B0AD-C12C9A5C6BAB}" srcOrd="7" destOrd="0" parTransId="{E7D613CD-ABED-4AE6-BC7A-5ECA5C06380B}" sibTransId="{90463511-A767-4FA5-A295-272140DC2232}"/>
    <dgm:cxn modelId="{1B5128E9-2B50-4825-9806-489620A87C1D}" type="presOf" srcId="{18E0A10E-FF67-4CA5-9DE4-12B7582119A2}" destId="{CCB12EC2-2F8D-4ECF-9B8C-26361BB1B257}" srcOrd="0" destOrd="10" presId="urn:microsoft.com/office/officeart/2005/8/layout/target3"/>
    <dgm:cxn modelId="{ED87CDEA-589E-498A-ABA7-CD4ADC7C2129}" srcId="{014A88CA-121C-40B3-AD6E-A8ABD62010DF}" destId="{D0C17D64-3CD4-40E9-83E8-DAB2801333B6}" srcOrd="5" destOrd="0" parTransId="{59BD94AA-44EF-47C9-9E88-AC3BADCC7C0B}" sibTransId="{94888EFE-3BC2-4033-9959-B15408F4CCC0}"/>
    <dgm:cxn modelId="{6C894EEF-A13A-42F2-B086-A9730B3DFFA2}" type="presOf" srcId="{CE60EE46-A181-4FCC-A27E-55D77457A40A}" destId="{CCB12EC2-2F8D-4ECF-9B8C-26361BB1B257}" srcOrd="0" destOrd="8" presId="urn:microsoft.com/office/officeart/2005/8/layout/target3"/>
    <dgm:cxn modelId="{E46A47F5-EB6C-49B8-8448-8114A1297188}" srcId="{014A88CA-121C-40B3-AD6E-A8ABD62010DF}" destId="{18E0A10E-FF67-4CA5-9DE4-12B7582119A2}" srcOrd="10" destOrd="0" parTransId="{09A9A34D-8832-4B72-9A5F-0F98F0DE957F}" sibTransId="{AD5BC6B1-1A39-4E89-8605-38F879E353BC}"/>
    <dgm:cxn modelId="{BEDE9297-F365-4667-B317-52EBCD7FE24E}" type="presParOf" srcId="{5CD9C980-D471-401E-A488-4CC5911C84D6}" destId="{6C2E6C11-6C36-441D-A726-3A2EAABDC5FB}" srcOrd="0" destOrd="0" presId="urn:microsoft.com/office/officeart/2005/8/layout/target3"/>
    <dgm:cxn modelId="{ADA3E581-F1D7-460E-82AB-9F76AFB8D4C9}" type="presParOf" srcId="{5CD9C980-D471-401E-A488-4CC5911C84D6}" destId="{8E4AA9F5-8C23-4605-8C39-6160CFD47F10}" srcOrd="1" destOrd="0" presId="urn:microsoft.com/office/officeart/2005/8/layout/target3"/>
    <dgm:cxn modelId="{E938DA4C-DB58-416A-8BA6-3BCB81DC74F2}" type="presParOf" srcId="{5CD9C980-D471-401E-A488-4CC5911C84D6}" destId="{BEEC3EBC-B7D4-4D3C-81D8-BEB939558237}" srcOrd="2" destOrd="0" presId="urn:microsoft.com/office/officeart/2005/8/layout/target3"/>
    <dgm:cxn modelId="{68C7090B-C04C-4DAF-9A45-CC2CE3D7CC81}" type="presParOf" srcId="{5CD9C980-D471-401E-A488-4CC5911C84D6}" destId="{33B58143-D840-4552-B11F-4665F96CFCAA}" srcOrd="3" destOrd="0" presId="urn:microsoft.com/office/officeart/2005/8/layout/target3"/>
    <dgm:cxn modelId="{E4272FB6-7EA2-448E-AE7B-0E244A669312}" type="presParOf" srcId="{5CD9C980-D471-401E-A488-4CC5911C84D6}" destId="{CCB12EC2-2F8D-4ECF-9B8C-26361BB1B257}" srcOrd="4" destOrd="0" presId="urn:microsoft.com/office/officeart/2005/8/layout/targe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4253315-63FA-44B8-8250-5D7999245DB8}" type="doc">
      <dgm:prSet loTypeId="urn:microsoft.com/office/officeart/2005/8/layout/hProcess9" loCatId="process" qsTypeId="urn:microsoft.com/office/officeart/2005/8/quickstyle/simple1" qsCatId="simple" csTypeId="urn:microsoft.com/office/officeart/2005/8/colors/accent1_2" csCatId="accent1" phldr="1"/>
      <dgm:spPr/>
      <dgm:t>
        <a:bodyPr/>
        <a:lstStyle/>
        <a:p>
          <a:endParaRPr lang="en-IN"/>
        </a:p>
      </dgm:t>
    </dgm:pt>
    <dgm:pt modelId="{44F77876-75D2-45B6-9DCE-F2DA3512B8E0}">
      <dgm:prSet custT="1"/>
      <dgm:spPr/>
      <dgm:t>
        <a:bodyPr/>
        <a:lstStyle/>
        <a:p>
          <a:pPr algn="l"/>
          <a:r>
            <a:rPr lang="en-IN" sz="1200" b="1" i="0" baseline="0" dirty="0">
              <a:solidFill>
                <a:schemeClr val="tx1"/>
              </a:solidFill>
              <a:latin typeface="Cambria" panose="02040503050406030204" pitchFamily="18" charset="0"/>
              <a:ea typeface="Cambria" panose="02040503050406030204" pitchFamily="18" charset="0"/>
            </a:rPr>
            <a:t>Idea Phase</a:t>
          </a:r>
        </a:p>
        <a:p>
          <a:pPr algn="l"/>
          <a:r>
            <a:rPr lang="en-IN" sz="1200" b="1" i="0" baseline="0" dirty="0">
              <a:solidFill>
                <a:schemeClr val="tx1"/>
              </a:solidFill>
              <a:latin typeface="Cambria" panose="02040503050406030204" pitchFamily="18" charset="0"/>
              <a:ea typeface="Cambria" panose="02040503050406030204" pitchFamily="18" charset="0"/>
            </a:rPr>
            <a:t>07.04.23</a:t>
          </a:r>
          <a:r>
            <a:rPr lang="en-IN" sz="1400" b="1" i="0" baseline="0" dirty="0">
              <a:solidFill>
                <a:schemeClr val="tx1"/>
              </a:solidFill>
              <a:latin typeface="Cambria" panose="02040503050406030204" pitchFamily="18" charset="0"/>
              <a:ea typeface="Cambria" panose="02040503050406030204" pitchFamily="18" charset="0"/>
            </a:rPr>
            <a:t>		</a:t>
          </a:r>
          <a:endParaRPr lang="en-IN" sz="1400" b="1" dirty="0">
            <a:solidFill>
              <a:schemeClr val="tx1"/>
            </a:solidFill>
            <a:latin typeface="Cambria" panose="02040503050406030204" pitchFamily="18" charset="0"/>
            <a:ea typeface="Cambria" panose="02040503050406030204" pitchFamily="18" charset="0"/>
          </a:endParaRPr>
        </a:p>
      </dgm:t>
    </dgm:pt>
    <dgm:pt modelId="{3C92BDC9-ADD4-4D42-B4A8-BB475771053E}" type="parTrans" cxnId="{B142BFEE-501C-4E61-8988-1F01D108DA21}">
      <dgm:prSet/>
      <dgm:spPr/>
      <dgm:t>
        <a:bodyPr/>
        <a:lstStyle/>
        <a:p>
          <a:endParaRPr lang="en-IN"/>
        </a:p>
      </dgm:t>
    </dgm:pt>
    <dgm:pt modelId="{1EF5DD25-D1B4-4562-B488-DC6F0E2165D3}" type="sibTrans" cxnId="{B142BFEE-501C-4E61-8988-1F01D108DA21}">
      <dgm:prSet/>
      <dgm:spPr/>
      <dgm:t>
        <a:bodyPr/>
        <a:lstStyle/>
        <a:p>
          <a:endParaRPr lang="en-IN"/>
        </a:p>
      </dgm:t>
    </dgm:pt>
    <dgm:pt modelId="{E91296B5-5016-4A0D-BFDD-18D6D4A88B1F}">
      <dgm:prSet custT="1"/>
      <dgm:spPr/>
      <dgm:t>
        <a:bodyPr/>
        <a:lstStyle/>
        <a:p>
          <a:pPr algn="l"/>
          <a:r>
            <a:rPr lang="en-IN" sz="1200" b="1" i="0" baseline="0" dirty="0">
              <a:solidFill>
                <a:schemeClr val="tx1"/>
              </a:solidFill>
              <a:latin typeface="Cambria" panose="02040503050406030204" pitchFamily="18" charset="0"/>
              <a:ea typeface="Cambria" panose="02040503050406030204" pitchFamily="18" charset="0"/>
            </a:rPr>
            <a:t>Project Planning </a:t>
          </a:r>
        </a:p>
        <a:p>
          <a:pPr algn="l"/>
          <a:r>
            <a:rPr lang="en-IN" sz="1200" b="1" i="0" baseline="0" dirty="0">
              <a:solidFill>
                <a:schemeClr val="tx1"/>
              </a:solidFill>
              <a:latin typeface="Cambria" panose="02040503050406030204" pitchFamily="18" charset="0"/>
              <a:ea typeface="Cambria" panose="02040503050406030204" pitchFamily="18" charset="0"/>
            </a:rPr>
            <a:t>24.04.23</a:t>
          </a:r>
          <a:endParaRPr lang="en-IN" sz="1200" b="1" dirty="0">
            <a:solidFill>
              <a:schemeClr val="tx1"/>
            </a:solidFill>
            <a:latin typeface="Cambria" panose="02040503050406030204" pitchFamily="18" charset="0"/>
            <a:ea typeface="Cambria" panose="02040503050406030204" pitchFamily="18" charset="0"/>
          </a:endParaRPr>
        </a:p>
      </dgm:t>
    </dgm:pt>
    <dgm:pt modelId="{5A10CD23-D237-483B-84A6-49D2B40BF497}" type="parTrans" cxnId="{9CFE96A6-03A8-482E-83C7-EC79EC51E4AE}">
      <dgm:prSet/>
      <dgm:spPr/>
      <dgm:t>
        <a:bodyPr/>
        <a:lstStyle/>
        <a:p>
          <a:endParaRPr lang="en-IN"/>
        </a:p>
      </dgm:t>
    </dgm:pt>
    <dgm:pt modelId="{86FAAA65-FD88-4DAF-90E8-8E64DAC7B969}" type="sibTrans" cxnId="{9CFE96A6-03A8-482E-83C7-EC79EC51E4AE}">
      <dgm:prSet/>
      <dgm:spPr/>
      <dgm:t>
        <a:bodyPr/>
        <a:lstStyle/>
        <a:p>
          <a:endParaRPr lang="en-IN"/>
        </a:p>
      </dgm:t>
    </dgm:pt>
    <dgm:pt modelId="{F45374EA-FDF0-40FF-95A9-46526AB60C55}">
      <dgm:prSet custT="1"/>
      <dgm:spPr/>
      <dgm:t>
        <a:bodyPr/>
        <a:lstStyle/>
        <a:p>
          <a:pPr algn="l"/>
          <a:r>
            <a:rPr lang="en-IN" sz="1200" b="1" i="0" baseline="0" dirty="0">
              <a:solidFill>
                <a:schemeClr val="tx1"/>
              </a:solidFill>
              <a:latin typeface="Cambria" panose="02040503050406030204" pitchFamily="18" charset="0"/>
              <a:ea typeface="Cambria" panose="02040503050406030204" pitchFamily="18" charset="0"/>
            </a:rPr>
            <a:t>Development Phase</a:t>
          </a:r>
        </a:p>
        <a:p>
          <a:pPr algn="l"/>
          <a:r>
            <a:rPr lang="en-IN" sz="1200" b="1" i="0" baseline="0" dirty="0">
              <a:solidFill>
                <a:schemeClr val="tx1"/>
              </a:solidFill>
              <a:latin typeface="Cambria" panose="02040503050406030204" pitchFamily="18" charset="0"/>
              <a:ea typeface="Cambria" panose="02040503050406030204" pitchFamily="18" charset="0"/>
            </a:rPr>
            <a:t>02.05.23</a:t>
          </a:r>
          <a:r>
            <a:rPr lang="en-IN" sz="1400" b="0" i="0" baseline="0" dirty="0"/>
            <a:t>	</a:t>
          </a:r>
          <a:endParaRPr lang="en-IN" sz="1400" dirty="0"/>
        </a:p>
      </dgm:t>
    </dgm:pt>
    <dgm:pt modelId="{E6C102E2-BBDE-4445-B17A-3A15859168E4}" type="parTrans" cxnId="{742ECE62-861E-4123-B185-F18C72630225}">
      <dgm:prSet/>
      <dgm:spPr/>
      <dgm:t>
        <a:bodyPr/>
        <a:lstStyle/>
        <a:p>
          <a:endParaRPr lang="en-IN"/>
        </a:p>
      </dgm:t>
    </dgm:pt>
    <dgm:pt modelId="{81F3B007-4D8C-4CC5-8EBC-6535C691FFD0}" type="sibTrans" cxnId="{742ECE62-861E-4123-B185-F18C72630225}">
      <dgm:prSet/>
      <dgm:spPr/>
      <dgm:t>
        <a:bodyPr/>
        <a:lstStyle/>
        <a:p>
          <a:endParaRPr lang="en-IN"/>
        </a:p>
      </dgm:t>
    </dgm:pt>
    <dgm:pt modelId="{A19EE526-6001-41E1-A0F5-DB23C9185D8E}">
      <dgm:prSet custT="1"/>
      <dgm:spPr/>
      <dgm:t>
        <a:bodyPr/>
        <a:lstStyle/>
        <a:p>
          <a:pPr algn="l"/>
          <a:r>
            <a:rPr lang="en-IN" sz="1200" b="1" i="0" baseline="0" dirty="0">
              <a:solidFill>
                <a:schemeClr val="tx1"/>
              </a:solidFill>
              <a:latin typeface="Cambria" panose="02040503050406030204" pitchFamily="18" charset="0"/>
              <a:ea typeface="Cambria" panose="02040503050406030204" pitchFamily="18" charset="0"/>
            </a:rPr>
            <a:t>Prototyping &amp; Fabrication 03.09.23</a:t>
          </a:r>
          <a:endParaRPr lang="en-IN" sz="1200" b="1" dirty="0">
            <a:solidFill>
              <a:schemeClr val="tx1"/>
            </a:solidFill>
            <a:latin typeface="Cambria" panose="02040503050406030204" pitchFamily="18" charset="0"/>
            <a:ea typeface="Cambria" panose="02040503050406030204" pitchFamily="18" charset="0"/>
          </a:endParaRPr>
        </a:p>
      </dgm:t>
    </dgm:pt>
    <dgm:pt modelId="{917FE619-A9A7-4158-A11C-3F281C086653}" type="parTrans" cxnId="{1D1D4724-0868-45DF-AB6B-A05899E2C043}">
      <dgm:prSet/>
      <dgm:spPr/>
      <dgm:t>
        <a:bodyPr/>
        <a:lstStyle/>
        <a:p>
          <a:endParaRPr lang="en-IN"/>
        </a:p>
      </dgm:t>
    </dgm:pt>
    <dgm:pt modelId="{4DA2E167-EB98-49AA-8289-13ADC55158D6}" type="sibTrans" cxnId="{1D1D4724-0868-45DF-AB6B-A05899E2C043}">
      <dgm:prSet/>
      <dgm:spPr/>
      <dgm:t>
        <a:bodyPr/>
        <a:lstStyle/>
        <a:p>
          <a:endParaRPr lang="en-IN"/>
        </a:p>
      </dgm:t>
    </dgm:pt>
    <dgm:pt modelId="{72FD1B4F-236A-4E01-811E-2F26A34DED66}">
      <dgm:prSet custT="1"/>
      <dgm:spPr/>
      <dgm:t>
        <a:bodyPr/>
        <a:lstStyle/>
        <a:p>
          <a:pPr algn="l"/>
          <a:r>
            <a:rPr lang="en-IN" sz="1200" b="1" i="0" baseline="0" dirty="0">
              <a:solidFill>
                <a:schemeClr val="tx1"/>
              </a:solidFill>
              <a:latin typeface="Cambria" panose="02040503050406030204" pitchFamily="18" charset="0"/>
              <a:ea typeface="Cambria" panose="02040503050406030204" pitchFamily="18" charset="0"/>
            </a:rPr>
            <a:t>Testing and calibration 17.09.23</a:t>
          </a:r>
          <a:r>
            <a:rPr lang="en-IN" sz="1400" b="0" i="0" baseline="0" dirty="0"/>
            <a:t>		</a:t>
          </a:r>
          <a:endParaRPr lang="en-IN" sz="1400" dirty="0"/>
        </a:p>
      </dgm:t>
    </dgm:pt>
    <dgm:pt modelId="{D1D7D297-22F8-438F-AEFB-3C220AE53E7E}" type="parTrans" cxnId="{265E13E5-B793-4AFB-8352-AF5265AA11B1}">
      <dgm:prSet/>
      <dgm:spPr/>
      <dgm:t>
        <a:bodyPr/>
        <a:lstStyle/>
        <a:p>
          <a:endParaRPr lang="en-IN"/>
        </a:p>
      </dgm:t>
    </dgm:pt>
    <dgm:pt modelId="{6E3D465F-0485-428F-9076-3E32204339CA}" type="sibTrans" cxnId="{265E13E5-B793-4AFB-8352-AF5265AA11B1}">
      <dgm:prSet/>
      <dgm:spPr/>
      <dgm:t>
        <a:bodyPr/>
        <a:lstStyle/>
        <a:p>
          <a:endParaRPr lang="en-IN"/>
        </a:p>
      </dgm:t>
    </dgm:pt>
    <dgm:pt modelId="{77ECEEDA-62B6-44F7-B807-C5F2CB9485D2}">
      <dgm:prSet custT="1"/>
      <dgm:spPr/>
      <dgm:t>
        <a:bodyPr/>
        <a:lstStyle/>
        <a:p>
          <a:pPr algn="l"/>
          <a:r>
            <a:rPr lang="en-IN" sz="1200" b="1" i="0" baseline="0" dirty="0">
              <a:solidFill>
                <a:schemeClr val="tx1"/>
              </a:solidFill>
              <a:latin typeface="Cambria" panose="02040503050406030204" pitchFamily="18" charset="0"/>
              <a:ea typeface="Cambria" panose="02040503050406030204" pitchFamily="18" charset="0"/>
            </a:rPr>
            <a:t>Documentation04.10.23 </a:t>
          </a:r>
          <a:r>
            <a:rPr lang="en-IN" sz="1400" b="0" i="0" baseline="0" dirty="0"/>
            <a:t>	</a:t>
          </a:r>
          <a:endParaRPr lang="en-IN" sz="1400" dirty="0"/>
        </a:p>
      </dgm:t>
    </dgm:pt>
    <dgm:pt modelId="{2519D18F-4798-4427-8A83-7138D81FF91C}" type="parTrans" cxnId="{F2FF74BC-C7BE-4DF1-A51F-B6FEBBB29484}">
      <dgm:prSet/>
      <dgm:spPr/>
      <dgm:t>
        <a:bodyPr/>
        <a:lstStyle/>
        <a:p>
          <a:endParaRPr lang="en-IN"/>
        </a:p>
      </dgm:t>
    </dgm:pt>
    <dgm:pt modelId="{58EBBF98-7807-48EB-BCBF-BC76F03B0E3F}" type="sibTrans" cxnId="{F2FF74BC-C7BE-4DF1-A51F-B6FEBBB29484}">
      <dgm:prSet/>
      <dgm:spPr/>
      <dgm:t>
        <a:bodyPr/>
        <a:lstStyle/>
        <a:p>
          <a:endParaRPr lang="en-IN"/>
        </a:p>
      </dgm:t>
    </dgm:pt>
    <dgm:pt modelId="{C82792C2-736E-4DC4-8C7D-0F427BCB909D}" type="pres">
      <dgm:prSet presAssocID="{C4253315-63FA-44B8-8250-5D7999245DB8}" presName="CompostProcess" presStyleCnt="0">
        <dgm:presLayoutVars>
          <dgm:dir/>
          <dgm:resizeHandles val="exact"/>
        </dgm:presLayoutVars>
      </dgm:prSet>
      <dgm:spPr/>
    </dgm:pt>
    <dgm:pt modelId="{AF4C4D4C-31FF-48C6-A42D-25E7172D7D14}" type="pres">
      <dgm:prSet presAssocID="{C4253315-63FA-44B8-8250-5D7999245DB8}" presName="arrow" presStyleLbl="bgShp" presStyleIdx="0" presStyleCnt="1" custScaleX="117647"/>
      <dgm:spPr>
        <a:solidFill>
          <a:schemeClr val="accent6">
            <a:lumMod val="10000"/>
            <a:lumOff val="90000"/>
          </a:schemeClr>
        </a:solidFill>
      </dgm:spPr>
    </dgm:pt>
    <dgm:pt modelId="{A387BF05-20D7-45FE-8977-2C8957E62A1C}" type="pres">
      <dgm:prSet presAssocID="{C4253315-63FA-44B8-8250-5D7999245DB8}" presName="linearProcess" presStyleCnt="0"/>
      <dgm:spPr/>
    </dgm:pt>
    <dgm:pt modelId="{C058FDD6-9CD7-4AEA-821B-DD678442BD34}" type="pres">
      <dgm:prSet presAssocID="{44F77876-75D2-45B6-9DCE-F2DA3512B8E0}" presName="textNode" presStyleLbl="node1" presStyleIdx="0" presStyleCnt="6">
        <dgm:presLayoutVars>
          <dgm:bulletEnabled val="1"/>
        </dgm:presLayoutVars>
      </dgm:prSet>
      <dgm:spPr/>
    </dgm:pt>
    <dgm:pt modelId="{6A195271-06FF-41C3-946B-816700E55281}" type="pres">
      <dgm:prSet presAssocID="{1EF5DD25-D1B4-4562-B488-DC6F0E2165D3}" presName="sibTrans" presStyleCnt="0"/>
      <dgm:spPr/>
    </dgm:pt>
    <dgm:pt modelId="{258A8013-8E34-4852-83A6-F0FE8B5F28BB}" type="pres">
      <dgm:prSet presAssocID="{E91296B5-5016-4A0D-BFDD-18D6D4A88B1F}" presName="textNode" presStyleLbl="node1" presStyleIdx="1" presStyleCnt="6">
        <dgm:presLayoutVars>
          <dgm:bulletEnabled val="1"/>
        </dgm:presLayoutVars>
      </dgm:prSet>
      <dgm:spPr/>
    </dgm:pt>
    <dgm:pt modelId="{DCD0D74C-B81F-4C19-9914-C82B808FE516}" type="pres">
      <dgm:prSet presAssocID="{86FAAA65-FD88-4DAF-90E8-8E64DAC7B969}" presName="sibTrans" presStyleCnt="0"/>
      <dgm:spPr/>
    </dgm:pt>
    <dgm:pt modelId="{7DA11573-FD81-43B9-AB1F-33B49BF6C6A1}" type="pres">
      <dgm:prSet presAssocID="{F45374EA-FDF0-40FF-95A9-46526AB60C55}" presName="textNode" presStyleLbl="node1" presStyleIdx="2" presStyleCnt="6">
        <dgm:presLayoutVars>
          <dgm:bulletEnabled val="1"/>
        </dgm:presLayoutVars>
      </dgm:prSet>
      <dgm:spPr/>
    </dgm:pt>
    <dgm:pt modelId="{EA482EE0-FD15-47CB-BE2C-3D3BE8B14C58}" type="pres">
      <dgm:prSet presAssocID="{81F3B007-4D8C-4CC5-8EBC-6535C691FFD0}" presName="sibTrans" presStyleCnt="0"/>
      <dgm:spPr/>
    </dgm:pt>
    <dgm:pt modelId="{165B4864-87E0-43BF-8008-C4447D42711C}" type="pres">
      <dgm:prSet presAssocID="{A19EE526-6001-41E1-A0F5-DB23C9185D8E}" presName="textNode" presStyleLbl="node1" presStyleIdx="3" presStyleCnt="6">
        <dgm:presLayoutVars>
          <dgm:bulletEnabled val="1"/>
        </dgm:presLayoutVars>
      </dgm:prSet>
      <dgm:spPr/>
    </dgm:pt>
    <dgm:pt modelId="{A9B58EDE-89BB-4073-AEF3-2AD4518944D6}" type="pres">
      <dgm:prSet presAssocID="{4DA2E167-EB98-49AA-8289-13ADC55158D6}" presName="sibTrans" presStyleCnt="0"/>
      <dgm:spPr/>
    </dgm:pt>
    <dgm:pt modelId="{77E4E980-F911-4C8C-93A1-67DA475AC24F}" type="pres">
      <dgm:prSet presAssocID="{72FD1B4F-236A-4E01-811E-2F26A34DED66}" presName="textNode" presStyleLbl="node1" presStyleIdx="4" presStyleCnt="6">
        <dgm:presLayoutVars>
          <dgm:bulletEnabled val="1"/>
        </dgm:presLayoutVars>
      </dgm:prSet>
      <dgm:spPr/>
    </dgm:pt>
    <dgm:pt modelId="{F7C9C5C5-D956-4EBB-8BDB-FB8A13BF2D4D}" type="pres">
      <dgm:prSet presAssocID="{6E3D465F-0485-428F-9076-3E32204339CA}" presName="sibTrans" presStyleCnt="0"/>
      <dgm:spPr/>
    </dgm:pt>
    <dgm:pt modelId="{2A09709D-EC0A-4820-B9E9-41BDC9B0750C}" type="pres">
      <dgm:prSet presAssocID="{77ECEEDA-62B6-44F7-B807-C5F2CB9485D2}" presName="textNode" presStyleLbl="node1" presStyleIdx="5" presStyleCnt="6">
        <dgm:presLayoutVars>
          <dgm:bulletEnabled val="1"/>
        </dgm:presLayoutVars>
      </dgm:prSet>
      <dgm:spPr/>
    </dgm:pt>
  </dgm:ptLst>
  <dgm:cxnLst>
    <dgm:cxn modelId="{F1B2FE19-3EB6-44D4-9234-516BC292B805}" type="presOf" srcId="{A19EE526-6001-41E1-A0F5-DB23C9185D8E}" destId="{165B4864-87E0-43BF-8008-C4447D42711C}" srcOrd="0" destOrd="0" presId="urn:microsoft.com/office/officeart/2005/8/layout/hProcess9"/>
    <dgm:cxn modelId="{1D1D4724-0868-45DF-AB6B-A05899E2C043}" srcId="{C4253315-63FA-44B8-8250-5D7999245DB8}" destId="{A19EE526-6001-41E1-A0F5-DB23C9185D8E}" srcOrd="3" destOrd="0" parTransId="{917FE619-A9A7-4158-A11C-3F281C086653}" sibTransId="{4DA2E167-EB98-49AA-8289-13ADC55158D6}"/>
    <dgm:cxn modelId="{E716383B-E0BE-4E2A-BA47-CB5BD371C559}" type="presOf" srcId="{72FD1B4F-236A-4E01-811E-2F26A34DED66}" destId="{77E4E980-F911-4C8C-93A1-67DA475AC24F}" srcOrd="0" destOrd="0" presId="urn:microsoft.com/office/officeart/2005/8/layout/hProcess9"/>
    <dgm:cxn modelId="{448B973E-379A-4629-8235-351C06B84D1A}" type="presOf" srcId="{77ECEEDA-62B6-44F7-B807-C5F2CB9485D2}" destId="{2A09709D-EC0A-4820-B9E9-41BDC9B0750C}" srcOrd="0" destOrd="0" presId="urn:microsoft.com/office/officeart/2005/8/layout/hProcess9"/>
    <dgm:cxn modelId="{742ECE62-861E-4123-B185-F18C72630225}" srcId="{C4253315-63FA-44B8-8250-5D7999245DB8}" destId="{F45374EA-FDF0-40FF-95A9-46526AB60C55}" srcOrd="2" destOrd="0" parTransId="{E6C102E2-BBDE-4445-B17A-3A15859168E4}" sibTransId="{81F3B007-4D8C-4CC5-8EBC-6535C691FFD0}"/>
    <dgm:cxn modelId="{5DDCA58C-0B76-485C-8F28-D4C2280A5E80}" type="presOf" srcId="{44F77876-75D2-45B6-9DCE-F2DA3512B8E0}" destId="{C058FDD6-9CD7-4AEA-821B-DD678442BD34}" srcOrd="0" destOrd="0" presId="urn:microsoft.com/office/officeart/2005/8/layout/hProcess9"/>
    <dgm:cxn modelId="{0E2E019E-C5B9-4183-A785-59CD3A18A4F9}" type="presOf" srcId="{E91296B5-5016-4A0D-BFDD-18D6D4A88B1F}" destId="{258A8013-8E34-4852-83A6-F0FE8B5F28BB}" srcOrd="0" destOrd="0" presId="urn:microsoft.com/office/officeart/2005/8/layout/hProcess9"/>
    <dgm:cxn modelId="{9CFE96A6-03A8-482E-83C7-EC79EC51E4AE}" srcId="{C4253315-63FA-44B8-8250-5D7999245DB8}" destId="{E91296B5-5016-4A0D-BFDD-18D6D4A88B1F}" srcOrd="1" destOrd="0" parTransId="{5A10CD23-D237-483B-84A6-49D2B40BF497}" sibTransId="{86FAAA65-FD88-4DAF-90E8-8E64DAC7B969}"/>
    <dgm:cxn modelId="{559CF2B9-5EE8-4320-B952-946301578871}" type="presOf" srcId="{F45374EA-FDF0-40FF-95A9-46526AB60C55}" destId="{7DA11573-FD81-43B9-AB1F-33B49BF6C6A1}" srcOrd="0" destOrd="0" presId="urn:microsoft.com/office/officeart/2005/8/layout/hProcess9"/>
    <dgm:cxn modelId="{F2FF74BC-C7BE-4DF1-A51F-B6FEBBB29484}" srcId="{C4253315-63FA-44B8-8250-5D7999245DB8}" destId="{77ECEEDA-62B6-44F7-B807-C5F2CB9485D2}" srcOrd="5" destOrd="0" parTransId="{2519D18F-4798-4427-8A83-7138D81FF91C}" sibTransId="{58EBBF98-7807-48EB-BCBF-BC76F03B0E3F}"/>
    <dgm:cxn modelId="{8C36A8D1-2A12-4B08-9517-1B94B3AD0994}" type="presOf" srcId="{C4253315-63FA-44B8-8250-5D7999245DB8}" destId="{C82792C2-736E-4DC4-8C7D-0F427BCB909D}" srcOrd="0" destOrd="0" presId="urn:microsoft.com/office/officeart/2005/8/layout/hProcess9"/>
    <dgm:cxn modelId="{265E13E5-B793-4AFB-8352-AF5265AA11B1}" srcId="{C4253315-63FA-44B8-8250-5D7999245DB8}" destId="{72FD1B4F-236A-4E01-811E-2F26A34DED66}" srcOrd="4" destOrd="0" parTransId="{D1D7D297-22F8-438F-AEFB-3C220AE53E7E}" sibTransId="{6E3D465F-0485-428F-9076-3E32204339CA}"/>
    <dgm:cxn modelId="{B142BFEE-501C-4E61-8988-1F01D108DA21}" srcId="{C4253315-63FA-44B8-8250-5D7999245DB8}" destId="{44F77876-75D2-45B6-9DCE-F2DA3512B8E0}" srcOrd="0" destOrd="0" parTransId="{3C92BDC9-ADD4-4D42-B4A8-BB475771053E}" sibTransId="{1EF5DD25-D1B4-4562-B488-DC6F0E2165D3}"/>
    <dgm:cxn modelId="{05BF38D2-07BD-4DDC-A5AD-B0DF23A9A6B7}" type="presParOf" srcId="{C82792C2-736E-4DC4-8C7D-0F427BCB909D}" destId="{AF4C4D4C-31FF-48C6-A42D-25E7172D7D14}" srcOrd="0" destOrd="0" presId="urn:microsoft.com/office/officeart/2005/8/layout/hProcess9"/>
    <dgm:cxn modelId="{2B019385-3066-4365-8D76-3460D52DCB62}" type="presParOf" srcId="{C82792C2-736E-4DC4-8C7D-0F427BCB909D}" destId="{A387BF05-20D7-45FE-8977-2C8957E62A1C}" srcOrd="1" destOrd="0" presId="urn:microsoft.com/office/officeart/2005/8/layout/hProcess9"/>
    <dgm:cxn modelId="{B4ECAFFF-26E2-432B-BE95-DC63C0789410}" type="presParOf" srcId="{A387BF05-20D7-45FE-8977-2C8957E62A1C}" destId="{C058FDD6-9CD7-4AEA-821B-DD678442BD34}" srcOrd="0" destOrd="0" presId="urn:microsoft.com/office/officeart/2005/8/layout/hProcess9"/>
    <dgm:cxn modelId="{EF61B6EF-A7FF-4E45-95D6-A94B0D7DA6FB}" type="presParOf" srcId="{A387BF05-20D7-45FE-8977-2C8957E62A1C}" destId="{6A195271-06FF-41C3-946B-816700E55281}" srcOrd="1" destOrd="0" presId="urn:microsoft.com/office/officeart/2005/8/layout/hProcess9"/>
    <dgm:cxn modelId="{7ED9A7D0-309C-4609-ABCB-7D06BDAB4E01}" type="presParOf" srcId="{A387BF05-20D7-45FE-8977-2C8957E62A1C}" destId="{258A8013-8E34-4852-83A6-F0FE8B5F28BB}" srcOrd="2" destOrd="0" presId="urn:microsoft.com/office/officeart/2005/8/layout/hProcess9"/>
    <dgm:cxn modelId="{3BFC28BF-F0CF-4A41-89FF-7A6B417BE829}" type="presParOf" srcId="{A387BF05-20D7-45FE-8977-2C8957E62A1C}" destId="{DCD0D74C-B81F-4C19-9914-C82B808FE516}" srcOrd="3" destOrd="0" presId="urn:microsoft.com/office/officeart/2005/8/layout/hProcess9"/>
    <dgm:cxn modelId="{A1E663C1-0554-408B-BD5D-E12A8E4C03DA}" type="presParOf" srcId="{A387BF05-20D7-45FE-8977-2C8957E62A1C}" destId="{7DA11573-FD81-43B9-AB1F-33B49BF6C6A1}" srcOrd="4" destOrd="0" presId="urn:microsoft.com/office/officeart/2005/8/layout/hProcess9"/>
    <dgm:cxn modelId="{57B7D149-D775-44D9-96E0-497425F49C37}" type="presParOf" srcId="{A387BF05-20D7-45FE-8977-2C8957E62A1C}" destId="{EA482EE0-FD15-47CB-BE2C-3D3BE8B14C58}" srcOrd="5" destOrd="0" presId="urn:microsoft.com/office/officeart/2005/8/layout/hProcess9"/>
    <dgm:cxn modelId="{465D2B3E-CD6C-456B-A195-32E6E092A1A1}" type="presParOf" srcId="{A387BF05-20D7-45FE-8977-2C8957E62A1C}" destId="{165B4864-87E0-43BF-8008-C4447D42711C}" srcOrd="6" destOrd="0" presId="urn:microsoft.com/office/officeart/2005/8/layout/hProcess9"/>
    <dgm:cxn modelId="{15C07A3B-AB78-4639-9521-9456E0D86BA6}" type="presParOf" srcId="{A387BF05-20D7-45FE-8977-2C8957E62A1C}" destId="{A9B58EDE-89BB-4073-AEF3-2AD4518944D6}" srcOrd="7" destOrd="0" presId="urn:microsoft.com/office/officeart/2005/8/layout/hProcess9"/>
    <dgm:cxn modelId="{2BD237E1-6F85-49EA-AA45-5B75EAD7D71A}" type="presParOf" srcId="{A387BF05-20D7-45FE-8977-2C8957E62A1C}" destId="{77E4E980-F911-4C8C-93A1-67DA475AC24F}" srcOrd="8" destOrd="0" presId="urn:microsoft.com/office/officeart/2005/8/layout/hProcess9"/>
    <dgm:cxn modelId="{31EFA4A6-DBB4-4680-84E3-73E23FCAAF16}" type="presParOf" srcId="{A387BF05-20D7-45FE-8977-2C8957E62A1C}" destId="{F7C9C5C5-D956-4EBB-8BDB-FB8A13BF2D4D}" srcOrd="9" destOrd="0" presId="urn:microsoft.com/office/officeart/2005/8/layout/hProcess9"/>
    <dgm:cxn modelId="{10C4C981-506D-4A98-8271-B0439EF35B14}" type="presParOf" srcId="{A387BF05-20D7-45FE-8977-2C8957E62A1C}" destId="{2A09709D-EC0A-4820-B9E9-41BDC9B0750C}" srcOrd="10"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1FCF2B4-041A-40E1-8EA5-6E244A9B6178}" type="doc">
      <dgm:prSet loTypeId="urn:microsoft.com/office/officeart/2005/8/layout/vList3" loCatId="list" qsTypeId="urn:microsoft.com/office/officeart/2005/8/quickstyle/simple1" qsCatId="simple" csTypeId="urn:microsoft.com/office/officeart/2005/8/colors/accent1_2" csCatId="accent1" phldr="1"/>
      <dgm:spPr/>
      <dgm:t>
        <a:bodyPr/>
        <a:lstStyle/>
        <a:p>
          <a:endParaRPr lang="en-IN"/>
        </a:p>
      </dgm:t>
    </dgm:pt>
    <dgm:pt modelId="{BFE2A21E-3BD0-4807-8E94-154EF924FDBC}">
      <dgm:prSet/>
      <dgm:spPr/>
      <dgm:t>
        <a:bodyPr/>
        <a:lstStyle/>
        <a:p>
          <a:r>
            <a:rPr lang="en-US" b="0" i="0" dirty="0"/>
            <a:t>Core Controller: ESP32 microcontroller orchestrates independent control of X and Y motors via </a:t>
          </a:r>
          <a:r>
            <a:rPr lang="en-US" b="0" i="0" dirty="0" err="1"/>
            <a:t>quiic</a:t>
          </a:r>
          <a:r>
            <a:rPr lang="en-US" b="0" i="0" dirty="0"/>
            <a:t> motor drivers</a:t>
          </a:r>
          <a:endParaRPr lang="en-IN" dirty="0"/>
        </a:p>
      </dgm:t>
    </dgm:pt>
    <dgm:pt modelId="{8E84269B-DE63-42F5-8C43-D889F69C325A}" type="parTrans" cxnId="{9CD40D7D-9F67-49CE-9475-9AFEFE7A544C}">
      <dgm:prSet/>
      <dgm:spPr/>
      <dgm:t>
        <a:bodyPr/>
        <a:lstStyle/>
        <a:p>
          <a:endParaRPr lang="en-IN"/>
        </a:p>
      </dgm:t>
    </dgm:pt>
    <dgm:pt modelId="{D5CFD729-3369-4685-9C39-3C7AFD6B0CAA}" type="sibTrans" cxnId="{9CD40D7D-9F67-49CE-9475-9AFEFE7A544C}">
      <dgm:prSet/>
      <dgm:spPr/>
      <dgm:t>
        <a:bodyPr/>
        <a:lstStyle/>
        <a:p>
          <a:endParaRPr lang="en-IN"/>
        </a:p>
      </dgm:t>
    </dgm:pt>
    <dgm:pt modelId="{550179F5-3F06-4271-9F7B-CFC18868ABA9}">
      <dgm:prSet/>
      <dgm:spPr/>
      <dgm:t>
        <a:bodyPr/>
        <a:lstStyle/>
        <a:p>
          <a:r>
            <a:rPr lang="en-US" b="0" i="0" dirty="0"/>
            <a:t>Vertical Motion: Micro servo with 5N force ensures accurate pen positioning, selectively activated by the microcontroller.</a:t>
          </a:r>
          <a:endParaRPr lang="en-IN" dirty="0"/>
        </a:p>
      </dgm:t>
    </dgm:pt>
    <dgm:pt modelId="{D8D6B3C8-8021-481D-A113-1A252051A202}" type="parTrans" cxnId="{FB8A7D5F-0151-4B2C-9CFB-162CE7F29432}">
      <dgm:prSet/>
      <dgm:spPr/>
      <dgm:t>
        <a:bodyPr/>
        <a:lstStyle/>
        <a:p>
          <a:endParaRPr lang="en-IN"/>
        </a:p>
      </dgm:t>
    </dgm:pt>
    <dgm:pt modelId="{916DEB6E-7D16-4E1E-8F0A-171563F9C294}" type="sibTrans" cxnId="{FB8A7D5F-0151-4B2C-9CFB-162CE7F29432}">
      <dgm:prSet/>
      <dgm:spPr/>
      <dgm:t>
        <a:bodyPr/>
        <a:lstStyle/>
        <a:p>
          <a:endParaRPr lang="en-IN"/>
        </a:p>
      </dgm:t>
    </dgm:pt>
    <dgm:pt modelId="{99346DE5-59B8-4B90-8BD7-470CDA8FCA37}">
      <dgm:prSet/>
      <dgm:spPr/>
      <dgm:t>
        <a:bodyPr/>
        <a:lstStyle/>
        <a:p>
          <a:r>
            <a:rPr lang="en-US" b="0" i="0" dirty="0"/>
            <a:t>Safety Measures: Utilizing limit switches in the X-Y plane enhance safety, ensuring precise control and preventing damage. </a:t>
          </a:r>
          <a:endParaRPr lang="en-IN" dirty="0"/>
        </a:p>
      </dgm:t>
    </dgm:pt>
    <dgm:pt modelId="{344DA2AC-3E3D-4096-9B39-D549C0436AE9}" type="parTrans" cxnId="{016509B0-A234-4E99-8AA1-7F7D64782D51}">
      <dgm:prSet/>
      <dgm:spPr/>
      <dgm:t>
        <a:bodyPr/>
        <a:lstStyle/>
        <a:p>
          <a:endParaRPr lang="en-IN"/>
        </a:p>
      </dgm:t>
    </dgm:pt>
    <dgm:pt modelId="{36BD4B91-9657-402F-91EA-BBFF0145078E}" type="sibTrans" cxnId="{016509B0-A234-4E99-8AA1-7F7D64782D51}">
      <dgm:prSet/>
      <dgm:spPr/>
      <dgm:t>
        <a:bodyPr/>
        <a:lstStyle/>
        <a:p>
          <a:endParaRPr lang="en-IN"/>
        </a:p>
      </dgm:t>
    </dgm:pt>
    <dgm:pt modelId="{A7A60A6A-4503-4153-A9EF-5CEDFA13F3A0}">
      <dgm:prSet/>
      <dgm:spPr/>
      <dgm:t>
        <a:bodyPr/>
        <a:lstStyle/>
        <a:p>
          <a:r>
            <a:rPr lang="en-US" b="0" i="0"/>
            <a:t>Result: A comprehensive pen plotter design enabling precise control, accurate plotting, and improved reliability for intricate and high-quality drawings.</a:t>
          </a:r>
          <a:endParaRPr lang="en-IN"/>
        </a:p>
      </dgm:t>
    </dgm:pt>
    <dgm:pt modelId="{12D94D34-D437-42C9-8814-20E0179451D9}" type="parTrans" cxnId="{CCFF4B55-2CDF-45D6-A9CE-E42B778DBA3F}">
      <dgm:prSet/>
      <dgm:spPr/>
      <dgm:t>
        <a:bodyPr/>
        <a:lstStyle/>
        <a:p>
          <a:endParaRPr lang="en-IN"/>
        </a:p>
      </dgm:t>
    </dgm:pt>
    <dgm:pt modelId="{B37515E7-3B93-4780-9846-B2B6B1AB18B7}" type="sibTrans" cxnId="{CCFF4B55-2CDF-45D6-A9CE-E42B778DBA3F}">
      <dgm:prSet/>
      <dgm:spPr/>
      <dgm:t>
        <a:bodyPr/>
        <a:lstStyle/>
        <a:p>
          <a:endParaRPr lang="en-IN"/>
        </a:p>
      </dgm:t>
    </dgm:pt>
    <dgm:pt modelId="{A5AF9F80-483B-4509-8333-8669F42CE0C7}" type="pres">
      <dgm:prSet presAssocID="{21FCF2B4-041A-40E1-8EA5-6E244A9B6178}" presName="linearFlow" presStyleCnt="0">
        <dgm:presLayoutVars>
          <dgm:dir/>
          <dgm:resizeHandles val="exact"/>
        </dgm:presLayoutVars>
      </dgm:prSet>
      <dgm:spPr/>
    </dgm:pt>
    <dgm:pt modelId="{A42254FC-B71A-4BA8-A161-5BFF97432756}" type="pres">
      <dgm:prSet presAssocID="{BFE2A21E-3BD0-4807-8E94-154EF924FDBC}" presName="composite" presStyleCnt="0"/>
      <dgm:spPr/>
    </dgm:pt>
    <dgm:pt modelId="{9ACE915B-3AE8-4186-91F9-DCAAFC9E3661}" type="pres">
      <dgm:prSet presAssocID="{BFE2A21E-3BD0-4807-8E94-154EF924FDBC}" presName="imgShp" presStyleLbl="fgImgPlace1" presStyleIdx="0" presStyleCnt="4" custScaleX="111307"/>
      <dgm:spPr>
        <a:blipFill>
          <a:blip xmlns:r="http://schemas.openxmlformats.org/officeDocument/2006/relationships" r:embed="rId1">
            <a:extLst>
              <a:ext uri="{28A0092B-C50C-407E-A947-70E740481C1C}">
                <a14:useLocalDpi xmlns:a14="http://schemas.microsoft.com/office/drawing/2010/main" val="0"/>
              </a:ext>
            </a:extLst>
          </a:blip>
          <a:srcRect/>
          <a:stretch>
            <a:fillRect t="-23000" b="-23000"/>
          </a:stretch>
        </a:blipFill>
      </dgm:spPr>
    </dgm:pt>
    <dgm:pt modelId="{3053E505-F964-4F66-8C0E-816C95D48729}" type="pres">
      <dgm:prSet presAssocID="{BFE2A21E-3BD0-4807-8E94-154EF924FDBC}" presName="txShp" presStyleLbl="node1" presStyleIdx="0" presStyleCnt="4">
        <dgm:presLayoutVars>
          <dgm:bulletEnabled val="1"/>
        </dgm:presLayoutVars>
      </dgm:prSet>
      <dgm:spPr/>
    </dgm:pt>
    <dgm:pt modelId="{66514940-EE36-4A87-A0CC-43C4E3C7F355}" type="pres">
      <dgm:prSet presAssocID="{D5CFD729-3369-4685-9C39-3C7AFD6B0CAA}" presName="spacing" presStyleCnt="0"/>
      <dgm:spPr/>
    </dgm:pt>
    <dgm:pt modelId="{8E09F306-5C1C-46F8-98E4-E72A7F003F0B}" type="pres">
      <dgm:prSet presAssocID="{550179F5-3F06-4271-9F7B-CFC18868ABA9}" presName="composite" presStyleCnt="0"/>
      <dgm:spPr/>
    </dgm:pt>
    <dgm:pt modelId="{94597DC9-F726-4E97-89A7-C65B8A2925E4}" type="pres">
      <dgm:prSet presAssocID="{550179F5-3F06-4271-9F7B-CFC18868ABA9}" presName="imgShp" presStyleLbl="fgImgPlace1" presStyleIdx="1" presStyleCnt="4"/>
      <dgm:spPr>
        <a:blipFill>
          <a:blip xmlns:r="http://schemas.openxmlformats.org/officeDocument/2006/relationships" r:embed="rId2">
            <a:extLst>
              <a:ext uri="{28A0092B-C50C-407E-A947-70E740481C1C}">
                <a14:useLocalDpi xmlns:a14="http://schemas.microsoft.com/office/drawing/2010/main" val="0"/>
              </a:ext>
            </a:extLst>
          </a:blip>
          <a:srcRect/>
          <a:stretch>
            <a:fillRect l="-25000" r="-25000"/>
          </a:stretch>
        </a:blipFill>
      </dgm:spPr>
    </dgm:pt>
    <dgm:pt modelId="{6FC90D54-0E74-4D02-B5D3-B43DF72CF3A7}" type="pres">
      <dgm:prSet presAssocID="{550179F5-3F06-4271-9F7B-CFC18868ABA9}" presName="txShp" presStyleLbl="node1" presStyleIdx="1" presStyleCnt="4">
        <dgm:presLayoutVars>
          <dgm:bulletEnabled val="1"/>
        </dgm:presLayoutVars>
      </dgm:prSet>
      <dgm:spPr/>
    </dgm:pt>
    <dgm:pt modelId="{16B6F63F-00CC-43B3-8C73-3D5D08310057}" type="pres">
      <dgm:prSet presAssocID="{916DEB6E-7D16-4E1E-8F0A-171563F9C294}" presName="spacing" presStyleCnt="0"/>
      <dgm:spPr/>
    </dgm:pt>
    <dgm:pt modelId="{3353236F-F4CF-43B8-B350-7482883ED96D}" type="pres">
      <dgm:prSet presAssocID="{99346DE5-59B8-4B90-8BD7-470CDA8FCA37}" presName="composite" presStyleCnt="0"/>
      <dgm:spPr/>
    </dgm:pt>
    <dgm:pt modelId="{675E4D41-6039-4191-A9D7-3B7D45D18B17}" type="pres">
      <dgm:prSet presAssocID="{99346DE5-59B8-4B90-8BD7-470CDA8FCA37}" presName="imgShp" presStyleLbl="fgImgPlace1" presStyleIdx="2" presStyleCnt="4"/>
      <dgm:spPr>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dgm:spPr>
    </dgm:pt>
    <dgm:pt modelId="{B4C7F32D-ACFF-4AEB-BFE1-3CBA75CD84BF}" type="pres">
      <dgm:prSet presAssocID="{99346DE5-59B8-4B90-8BD7-470CDA8FCA37}" presName="txShp" presStyleLbl="node1" presStyleIdx="2" presStyleCnt="4">
        <dgm:presLayoutVars>
          <dgm:bulletEnabled val="1"/>
        </dgm:presLayoutVars>
      </dgm:prSet>
      <dgm:spPr/>
    </dgm:pt>
    <dgm:pt modelId="{01D28ECF-F20C-4C11-9769-19818E87EBE2}" type="pres">
      <dgm:prSet presAssocID="{36BD4B91-9657-402F-91EA-BBFF0145078E}" presName="spacing" presStyleCnt="0"/>
      <dgm:spPr/>
    </dgm:pt>
    <dgm:pt modelId="{B7579071-B452-4C44-9F3C-F37D6674096B}" type="pres">
      <dgm:prSet presAssocID="{A7A60A6A-4503-4153-A9EF-5CEDFA13F3A0}" presName="composite" presStyleCnt="0"/>
      <dgm:spPr/>
    </dgm:pt>
    <dgm:pt modelId="{6B5D25FE-4F40-412C-8D6B-A6E80BB78D5B}" type="pres">
      <dgm:prSet presAssocID="{A7A60A6A-4503-4153-A9EF-5CEDFA13F3A0}" presName="imgShp" presStyleLbl="fgImgPlace1" presStyleIdx="3" presStyleCnt="4"/>
      <dgm:spPr>
        <a:blipFill>
          <a:blip xmlns:r="http://schemas.openxmlformats.org/officeDocument/2006/relationships" r:embed="rId4"/>
          <a:srcRect/>
          <a:stretch>
            <a:fillRect l="-25000" r="-25000"/>
          </a:stretch>
        </a:blipFill>
      </dgm:spPr>
    </dgm:pt>
    <dgm:pt modelId="{79C28DCA-878E-4172-A2CC-86A03FC61460}" type="pres">
      <dgm:prSet presAssocID="{A7A60A6A-4503-4153-A9EF-5CEDFA13F3A0}" presName="txShp" presStyleLbl="node1" presStyleIdx="3" presStyleCnt="4">
        <dgm:presLayoutVars>
          <dgm:bulletEnabled val="1"/>
        </dgm:presLayoutVars>
      </dgm:prSet>
      <dgm:spPr/>
    </dgm:pt>
  </dgm:ptLst>
  <dgm:cxnLst>
    <dgm:cxn modelId="{DB7A7900-8E63-42B1-A230-5E939F44E153}" type="presOf" srcId="{21FCF2B4-041A-40E1-8EA5-6E244A9B6178}" destId="{A5AF9F80-483B-4509-8333-8669F42CE0C7}" srcOrd="0" destOrd="0" presId="urn:microsoft.com/office/officeart/2005/8/layout/vList3"/>
    <dgm:cxn modelId="{FB8A7D5F-0151-4B2C-9CFB-162CE7F29432}" srcId="{21FCF2B4-041A-40E1-8EA5-6E244A9B6178}" destId="{550179F5-3F06-4271-9F7B-CFC18868ABA9}" srcOrd="1" destOrd="0" parTransId="{D8D6B3C8-8021-481D-A113-1A252051A202}" sibTransId="{916DEB6E-7D16-4E1E-8F0A-171563F9C294}"/>
    <dgm:cxn modelId="{05D42B48-FAB7-4DE7-9BF8-E2626B89B286}" type="presOf" srcId="{550179F5-3F06-4271-9F7B-CFC18868ABA9}" destId="{6FC90D54-0E74-4D02-B5D3-B43DF72CF3A7}" srcOrd="0" destOrd="0" presId="urn:microsoft.com/office/officeart/2005/8/layout/vList3"/>
    <dgm:cxn modelId="{16969151-E452-427A-8328-683C3B217029}" type="presOf" srcId="{A7A60A6A-4503-4153-A9EF-5CEDFA13F3A0}" destId="{79C28DCA-878E-4172-A2CC-86A03FC61460}" srcOrd="0" destOrd="0" presId="urn:microsoft.com/office/officeart/2005/8/layout/vList3"/>
    <dgm:cxn modelId="{CCFF4B55-2CDF-45D6-A9CE-E42B778DBA3F}" srcId="{21FCF2B4-041A-40E1-8EA5-6E244A9B6178}" destId="{A7A60A6A-4503-4153-A9EF-5CEDFA13F3A0}" srcOrd="3" destOrd="0" parTransId="{12D94D34-D437-42C9-8814-20E0179451D9}" sibTransId="{B37515E7-3B93-4780-9846-B2B6B1AB18B7}"/>
    <dgm:cxn modelId="{9CD40D7D-9F67-49CE-9475-9AFEFE7A544C}" srcId="{21FCF2B4-041A-40E1-8EA5-6E244A9B6178}" destId="{BFE2A21E-3BD0-4807-8E94-154EF924FDBC}" srcOrd="0" destOrd="0" parTransId="{8E84269B-DE63-42F5-8C43-D889F69C325A}" sibTransId="{D5CFD729-3369-4685-9C39-3C7AFD6B0CAA}"/>
    <dgm:cxn modelId="{5602C2A0-3CC1-4879-87AD-132CDAC4AACD}" type="presOf" srcId="{99346DE5-59B8-4B90-8BD7-470CDA8FCA37}" destId="{B4C7F32D-ACFF-4AEB-BFE1-3CBA75CD84BF}" srcOrd="0" destOrd="0" presId="urn:microsoft.com/office/officeart/2005/8/layout/vList3"/>
    <dgm:cxn modelId="{016509B0-A234-4E99-8AA1-7F7D64782D51}" srcId="{21FCF2B4-041A-40E1-8EA5-6E244A9B6178}" destId="{99346DE5-59B8-4B90-8BD7-470CDA8FCA37}" srcOrd="2" destOrd="0" parTransId="{344DA2AC-3E3D-4096-9B39-D549C0436AE9}" sibTransId="{36BD4B91-9657-402F-91EA-BBFF0145078E}"/>
    <dgm:cxn modelId="{4811C5D0-5099-40B6-9E74-FECB5222E669}" type="presOf" srcId="{BFE2A21E-3BD0-4807-8E94-154EF924FDBC}" destId="{3053E505-F964-4F66-8C0E-816C95D48729}" srcOrd="0" destOrd="0" presId="urn:microsoft.com/office/officeart/2005/8/layout/vList3"/>
    <dgm:cxn modelId="{3397A5C3-EEF9-40F4-979A-07A712C30F5B}" type="presParOf" srcId="{A5AF9F80-483B-4509-8333-8669F42CE0C7}" destId="{A42254FC-B71A-4BA8-A161-5BFF97432756}" srcOrd="0" destOrd="0" presId="urn:microsoft.com/office/officeart/2005/8/layout/vList3"/>
    <dgm:cxn modelId="{00E457DE-A659-4E40-97FA-15D8D2750DB0}" type="presParOf" srcId="{A42254FC-B71A-4BA8-A161-5BFF97432756}" destId="{9ACE915B-3AE8-4186-91F9-DCAAFC9E3661}" srcOrd="0" destOrd="0" presId="urn:microsoft.com/office/officeart/2005/8/layout/vList3"/>
    <dgm:cxn modelId="{9413D256-229B-4C5B-83E6-8E8E964A3484}" type="presParOf" srcId="{A42254FC-B71A-4BA8-A161-5BFF97432756}" destId="{3053E505-F964-4F66-8C0E-816C95D48729}" srcOrd="1" destOrd="0" presId="urn:microsoft.com/office/officeart/2005/8/layout/vList3"/>
    <dgm:cxn modelId="{D0B27FAB-D660-4014-903A-EB64AC5F0AC3}" type="presParOf" srcId="{A5AF9F80-483B-4509-8333-8669F42CE0C7}" destId="{66514940-EE36-4A87-A0CC-43C4E3C7F355}" srcOrd="1" destOrd="0" presId="urn:microsoft.com/office/officeart/2005/8/layout/vList3"/>
    <dgm:cxn modelId="{50254042-07DD-4B61-B660-F28174D05E77}" type="presParOf" srcId="{A5AF9F80-483B-4509-8333-8669F42CE0C7}" destId="{8E09F306-5C1C-46F8-98E4-E72A7F003F0B}" srcOrd="2" destOrd="0" presId="urn:microsoft.com/office/officeart/2005/8/layout/vList3"/>
    <dgm:cxn modelId="{9E8339C3-CA2C-447A-BB5F-7A91EFCE4710}" type="presParOf" srcId="{8E09F306-5C1C-46F8-98E4-E72A7F003F0B}" destId="{94597DC9-F726-4E97-89A7-C65B8A2925E4}" srcOrd="0" destOrd="0" presId="urn:microsoft.com/office/officeart/2005/8/layout/vList3"/>
    <dgm:cxn modelId="{3E5B2B60-F728-4CD6-8DCE-3FC11C4FD433}" type="presParOf" srcId="{8E09F306-5C1C-46F8-98E4-E72A7F003F0B}" destId="{6FC90D54-0E74-4D02-B5D3-B43DF72CF3A7}" srcOrd="1" destOrd="0" presId="urn:microsoft.com/office/officeart/2005/8/layout/vList3"/>
    <dgm:cxn modelId="{7DD3C49B-82BC-4197-A6D0-A8A08371BDB6}" type="presParOf" srcId="{A5AF9F80-483B-4509-8333-8669F42CE0C7}" destId="{16B6F63F-00CC-43B3-8C73-3D5D08310057}" srcOrd="3" destOrd="0" presId="urn:microsoft.com/office/officeart/2005/8/layout/vList3"/>
    <dgm:cxn modelId="{D460C460-0272-4331-BA09-472F84030FD8}" type="presParOf" srcId="{A5AF9F80-483B-4509-8333-8669F42CE0C7}" destId="{3353236F-F4CF-43B8-B350-7482883ED96D}" srcOrd="4" destOrd="0" presId="urn:microsoft.com/office/officeart/2005/8/layout/vList3"/>
    <dgm:cxn modelId="{ED255C75-126C-44AB-831E-FFCE33A6F853}" type="presParOf" srcId="{3353236F-F4CF-43B8-B350-7482883ED96D}" destId="{675E4D41-6039-4191-A9D7-3B7D45D18B17}" srcOrd="0" destOrd="0" presId="urn:microsoft.com/office/officeart/2005/8/layout/vList3"/>
    <dgm:cxn modelId="{E61162D9-752A-4940-87AD-0C2379B75CDA}" type="presParOf" srcId="{3353236F-F4CF-43B8-B350-7482883ED96D}" destId="{B4C7F32D-ACFF-4AEB-BFE1-3CBA75CD84BF}" srcOrd="1" destOrd="0" presId="urn:microsoft.com/office/officeart/2005/8/layout/vList3"/>
    <dgm:cxn modelId="{6517294D-789F-438B-9F55-CD8482928B39}" type="presParOf" srcId="{A5AF9F80-483B-4509-8333-8669F42CE0C7}" destId="{01D28ECF-F20C-4C11-9769-19818E87EBE2}" srcOrd="5" destOrd="0" presId="urn:microsoft.com/office/officeart/2005/8/layout/vList3"/>
    <dgm:cxn modelId="{2BD6606E-D667-41D6-9574-6B4D74311084}" type="presParOf" srcId="{A5AF9F80-483B-4509-8333-8669F42CE0C7}" destId="{B7579071-B452-4C44-9F3C-F37D6674096B}" srcOrd="6" destOrd="0" presId="urn:microsoft.com/office/officeart/2005/8/layout/vList3"/>
    <dgm:cxn modelId="{3C9ABBEC-4D15-461F-B38E-DAC6F8C188C9}" type="presParOf" srcId="{B7579071-B452-4C44-9F3C-F37D6674096B}" destId="{6B5D25FE-4F40-412C-8D6B-A6E80BB78D5B}" srcOrd="0" destOrd="0" presId="urn:microsoft.com/office/officeart/2005/8/layout/vList3"/>
    <dgm:cxn modelId="{FECD016F-90CC-4A4F-AEC2-4B5C165EF78D}" type="presParOf" srcId="{B7579071-B452-4C44-9F3C-F37D6674096B}" destId="{79C28DCA-878E-4172-A2CC-86A03FC61460}" srcOrd="1" destOrd="0" presId="urn:microsoft.com/office/officeart/2005/8/layout/vList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AE8EF97-926A-4DDE-9A07-6B9163EF8CC4}"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IN"/>
        </a:p>
      </dgm:t>
    </dgm:pt>
    <dgm:pt modelId="{29A95DCB-70F9-41B0-BE2F-6FFAA2477E34}">
      <dgm:prSet custT="1"/>
      <dgm:spPr/>
      <dgm:t>
        <a:bodyPr/>
        <a:lstStyle/>
        <a:p>
          <a:pPr algn="ctr"/>
          <a:r>
            <a:rPr lang="en-US" sz="1400" b="1" i="0" dirty="0">
              <a:solidFill>
                <a:schemeClr val="tx1"/>
              </a:solidFill>
              <a:latin typeface="Cambria" panose="02040503050406030204" pitchFamily="18" charset="0"/>
              <a:ea typeface="Cambria" panose="02040503050406030204" pitchFamily="18" charset="0"/>
            </a:rPr>
            <a:t>PLA filament reigns supreme in FDM 3D printing as the quintessential entry-level choice. Its unrivaled attributes, including exceptional printability and minimal warping, make it the top pick for creators. </a:t>
          </a:r>
          <a:endParaRPr lang="en-IN" sz="1400" b="1" dirty="0">
            <a:solidFill>
              <a:schemeClr val="tx1"/>
            </a:solidFill>
            <a:latin typeface="Cambria" panose="02040503050406030204" pitchFamily="18" charset="0"/>
            <a:ea typeface="Cambria" panose="02040503050406030204" pitchFamily="18" charset="0"/>
          </a:endParaRPr>
        </a:p>
      </dgm:t>
    </dgm:pt>
    <dgm:pt modelId="{96333068-9069-4E6B-ABAA-FE64CB881A33}" type="parTrans" cxnId="{4609BEF4-76AA-4119-941D-30C2F8FCF728}">
      <dgm:prSet/>
      <dgm:spPr/>
      <dgm:t>
        <a:bodyPr/>
        <a:lstStyle/>
        <a:p>
          <a:endParaRPr lang="en-IN"/>
        </a:p>
      </dgm:t>
    </dgm:pt>
    <dgm:pt modelId="{3C75A453-043F-4295-859E-CD21AD0CB658}" type="sibTrans" cxnId="{4609BEF4-76AA-4119-941D-30C2F8FCF728}">
      <dgm:prSet/>
      <dgm:spPr/>
      <dgm:t>
        <a:bodyPr/>
        <a:lstStyle/>
        <a:p>
          <a:endParaRPr lang="en-IN"/>
        </a:p>
      </dgm:t>
    </dgm:pt>
    <dgm:pt modelId="{FE7EEFB2-974D-4EE4-8084-C625F38ABD8A}">
      <dgm:prSet custT="1"/>
      <dgm:spPr/>
      <dgm:t>
        <a:bodyPr/>
        <a:lstStyle/>
        <a:p>
          <a:pPr algn="ctr"/>
          <a:r>
            <a:rPr lang="en-US" sz="1400" b="1" i="0" dirty="0">
              <a:solidFill>
                <a:schemeClr val="tx1"/>
              </a:solidFill>
              <a:latin typeface="Cambria" panose="02040503050406030204" pitchFamily="18" charset="0"/>
              <a:ea typeface="Cambria" panose="02040503050406030204" pitchFamily="18" charset="0"/>
            </a:rPr>
            <a:t>The ease of use, affordability, and seamless compatibility with standard 3D printers elevate PLA to an unparalleled status. </a:t>
          </a:r>
          <a:endParaRPr lang="en-IN" sz="1400" b="1" dirty="0">
            <a:solidFill>
              <a:schemeClr val="tx1"/>
            </a:solidFill>
            <a:latin typeface="Cambria" panose="02040503050406030204" pitchFamily="18" charset="0"/>
            <a:ea typeface="Cambria" panose="02040503050406030204" pitchFamily="18" charset="0"/>
          </a:endParaRPr>
        </a:p>
      </dgm:t>
    </dgm:pt>
    <dgm:pt modelId="{194E61F7-2539-47FB-84C7-8640D8B5A458}" type="parTrans" cxnId="{42DC9517-5DD1-464A-96AD-06CC1606C103}">
      <dgm:prSet/>
      <dgm:spPr/>
      <dgm:t>
        <a:bodyPr/>
        <a:lstStyle/>
        <a:p>
          <a:endParaRPr lang="en-IN"/>
        </a:p>
      </dgm:t>
    </dgm:pt>
    <dgm:pt modelId="{962F3931-3658-4039-8CCC-9CB4ADE13A25}" type="sibTrans" cxnId="{42DC9517-5DD1-464A-96AD-06CC1606C103}">
      <dgm:prSet/>
      <dgm:spPr/>
      <dgm:t>
        <a:bodyPr/>
        <a:lstStyle/>
        <a:p>
          <a:endParaRPr lang="en-IN"/>
        </a:p>
      </dgm:t>
    </dgm:pt>
    <dgm:pt modelId="{417EF95F-4E97-49A0-9D96-B0C315D54AE5}">
      <dgm:prSet custT="1"/>
      <dgm:spPr/>
      <dgm:t>
        <a:bodyPr/>
        <a:lstStyle/>
        <a:p>
          <a:pPr algn="ctr"/>
          <a:r>
            <a:rPr lang="en-US" sz="1400" b="1" i="0" dirty="0">
              <a:solidFill>
                <a:schemeClr val="tx1"/>
              </a:solidFill>
              <a:latin typeface="Cambria" panose="02040503050406030204" pitchFamily="18" charset="0"/>
              <a:ea typeface="Cambria" panose="02040503050406030204" pitchFamily="18" charset="0"/>
            </a:rPr>
            <a:t>Moreover, its eco-friendly composition aligns with sustainable practices.</a:t>
          </a:r>
          <a:endParaRPr lang="en-IN" sz="1400" b="1" dirty="0">
            <a:solidFill>
              <a:schemeClr val="tx1"/>
            </a:solidFill>
            <a:latin typeface="Cambria" panose="02040503050406030204" pitchFamily="18" charset="0"/>
            <a:ea typeface="Cambria" panose="02040503050406030204" pitchFamily="18" charset="0"/>
          </a:endParaRPr>
        </a:p>
      </dgm:t>
    </dgm:pt>
    <dgm:pt modelId="{2294AE2D-0C3F-4A16-8F3D-1BD410440383}" type="parTrans" cxnId="{B02616D8-52AF-41FF-AB66-CA83F125295D}">
      <dgm:prSet/>
      <dgm:spPr/>
      <dgm:t>
        <a:bodyPr/>
        <a:lstStyle/>
        <a:p>
          <a:endParaRPr lang="en-IN"/>
        </a:p>
      </dgm:t>
    </dgm:pt>
    <dgm:pt modelId="{8E0552FC-23ED-49F0-8084-ADE16877BA65}" type="sibTrans" cxnId="{B02616D8-52AF-41FF-AB66-CA83F125295D}">
      <dgm:prSet/>
      <dgm:spPr/>
      <dgm:t>
        <a:bodyPr/>
        <a:lstStyle/>
        <a:p>
          <a:endParaRPr lang="en-IN"/>
        </a:p>
      </dgm:t>
    </dgm:pt>
    <dgm:pt modelId="{E7532CC4-0D5C-4755-9675-1BFB146CAAE9}">
      <dgm:prSet custT="1"/>
      <dgm:spPr/>
      <dgm:t>
        <a:bodyPr/>
        <a:lstStyle/>
        <a:p>
          <a:pPr algn="ctr"/>
          <a:r>
            <a:rPr lang="en-US" sz="1400" b="1" i="0" dirty="0">
              <a:solidFill>
                <a:schemeClr val="tx1"/>
              </a:solidFill>
              <a:latin typeface="Cambria" panose="02040503050406030204" pitchFamily="18" charset="0"/>
              <a:ea typeface="Cambria" panose="02040503050406030204" pitchFamily="18" charset="0"/>
            </a:rPr>
            <a:t>Exclusively printed on the state-of-the-art QIDI TECH X-MAX 3D Printer in the prestigious AKT lab, Haus D, every 3D component emerges as a masterpiece—a testament to the seamless fusion of innovation and precision.</a:t>
          </a:r>
          <a:endParaRPr lang="en-IN" sz="1400" b="1" dirty="0">
            <a:solidFill>
              <a:schemeClr val="tx1"/>
            </a:solidFill>
            <a:latin typeface="Cambria" panose="02040503050406030204" pitchFamily="18" charset="0"/>
            <a:ea typeface="Cambria" panose="02040503050406030204" pitchFamily="18" charset="0"/>
          </a:endParaRPr>
        </a:p>
      </dgm:t>
    </dgm:pt>
    <dgm:pt modelId="{2FAB5F7B-84E2-44FC-9B73-EC5BABD03BDB}" type="parTrans" cxnId="{F073F9D4-76F1-497C-8B9B-3C9B8F042DA5}">
      <dgm:prSet/>
      <dgm:spPr/>
      <dgm:t>
        <a:bodyPr/>
        <a:lstStyle/>
        <a:p>
          <a:endParaRPr lang="en-IN"/>
        </a:p>
      </dgm:t>
    </dgm:pt>
    <dgm:pt modelId="{8CBD0581-6592-444D-B702-21AC4AB26035}" type="sibTrans" cxnId="{F073F9D4-76F1-497C-8B9B-3C9B8F042DA5}">
      <dgm:prSet/>
      <dgm:spPr/>
      <dgm:t>
        <a:bodyPr/>
        <a:lstStyle/>
        <a:p>
          <a:endParaRPr lang="en-IN"/>
        </a:p>
      </dgm:t>
    </dgm:pt>
    <dgm:pt modelId="{FF7A7257-418C-4829-BD83-C90A6D56F248}" type="pres">
      <dgm:prSet presAssocID="{9AE8EF97-926A-4DDE-9A07-6B9163EF8CC4}" presName="linear" presStyleCnt="0">
        <dgm:presLayoutVars>
          <dgm:animLvl val="lvl"/>
          <dgm:resizeHandles val="exact"/>
        </dgm:presLayoutVars>
      </dgm:prSet>
      <dgm:spPr/>
    </dgm:pt>
    <dgm:pt modelId="{38169975-E6BA-4B8B-9822-A2797CA4A154}" type="pres">
      <dgm:prSet presAssocID="{29A95DCB-70F9-41B0-BE2F-6FFAA2477E34}" presName="parentText" presStyleLbl="node1" presStyleIdx="0" presStyleCnt="4" custLinFactNeighborX="-734">
        <dgm:presLayoutVars>
          <dgm:chMax val="0"/>
          <dgm:bulletEnabled val="1"/>
        </dgm:presLayoutVars>
      </dgm:prSet>
      <dgm:spPr/>
    </dgm:pt>
    <dgm:pt modelId="{96524507-CBFE-4EDA-929C-B4A20ADC8AA5}" type="pres">
      <dgm:prSet presAssocID="{3C75A453-043F-4295-859E-CD21AD0CB658}" presName="spacer" presStyleCnt="0"/>
      <dgm:spPr/>
    </dgm:pt>
    <dgm:pt modelId="{1602823B-2FDA-413C-80D0-229226DB8985}" type="pres">
      <dgm:prSet presAssocID="{FE7EEFB2-974D-4EE4-8084-C625F38ABD8A}" presName="parentText" presStyleLbl="node1" presStyleIdx="1" presStyleCnt="4" custLinFactNeighborX="-734">
        <dgm:presLayoutVars>
          <dgm:chMax val="0"/>
          <dgm:bulletEnabled val="1"/>
        </dgm:presLayoutVars>
      </dgm:prSet>
      <dgm:spPr/>
    </dgm:pt>
    <dgm:pt modelId="{3AF86C3A-0A31-4FDF-BE58-1443FC16B6F7}" type="pres">
      <dgm:prSet presAssocID="{962F3931-3658-4039-8CCC-9CB4ADE13A25}" presName="spacer" presStyleCnt="0"/>
      <dgm:spPr/>
    </dgm:pt>
    <dgm:pt modelId="{66BEF2CF-9EB3-4A73-9BC0-B478BCDEC9E1}" type="pres">
      <dgm:prSet presAssocID="{417EF95F-4E97-49A0-9D96-B0C315D54AE5}" presName="parentText" presStyleLbl="node1" presStyleIdx="2" presStyleCnt="4" custLinFactNeighborX="-734">
        <dgm:presLayoutVars>
          <dgm:chMax val="0"/>
          <dgm:bulletEnabled val="1"/>
        </dgm:presLayoutVars>
      </dgm:prSet>
      <dgm:spPr/>
    </dgm:pt>
    <dgm:pt modelId="{E8FC4529-DD27-4208-B1D8-BCA8BE85E825}" type="pres">
      <dgm:prSet presAssocID="{8E0552FC-23ED-49F0-8084-ADE16877BA65}" presName="spacer" presStyleCnt="0"/>
      <dgm:spPr/>
    </dgm:pt>
    <dgm:pt modelId="{4DB9C653-B2F9-4183-9574-699F6285EB2D}" type="pres">
      <dgm:prSet presAssocID="{E7532CC4-0D5C-4755-9675-1BFB146CAAE9}" presName="parentText" presStyleLbl="node1" presStyleIdx="3" presStyleCnt="4" custLinFactNeighborX="-734">
        <dgm:presLayoutVars>
          <dgm:chMax val="0"/>
          <dgm:bulletEnabled val="1"/>
        </dgm:presLayoutVars>
      </dgm:prSet>
      <dgm:spPr/>
    </dgm:pt>
  </dgm:ptLst>
  <dgm:cxnLst>
    <dgm:cxn modelId="{42DC9517-5DD1-464A-96AD-06CC1606C103}" srcId="{9AE8EF97-926A-4DDE-9A07-6B9163EF8CC4}" destId="{FE7EEFB2-974D-4EE4-8084-C625F38ABD8A}" srcOrd="1" destOrd="0" parTransId="{194E61F7-2539-47FB-84C7-8640D8B5A458}" sibTransId="{962F3931-3658-4039-8CCC-9CB4ADE13A25}"/>
    <dgm:cxn modelId="{97D2364E-00BB-4D9C-BA35-F3E8D18A2C57}" type="presOf" srcId="{29A95DCB-70F9-41B0-BE2F-6FFAA2477E34}" destId="{38169975-E6BA-4B8B-9822-A2797CA4A154}" srcOrd="0" destOrd="0" presId="urn:microsoft.com/office/officeart/2005/8/layout/vList2"/>
    <dgm:cxn modelId="{3F39AD9D-BBD2-4795-83CB-CBE952926536}" type="presOf" srcId="{9AE8EF97-926A-4DDE-9A07-6B9163EF8CC4}" destId="{FF7A7257-418C-4829-BD83-C90A6D56F248}" srcOrd="0" destOrd="0" presId="urn:microsoft.com/office/officeart/2005/8/layout/vList2"/>
    <dgm:cxn modelId="{C15E34A4-A788-4A79-9837-7BEE873A898E}" type="presOf" srcId="{417EF95F-4E97-49A0-9D96-B0C315D54AE5}" destId="{66BEF2CF-9EB3-4A73-9BC0-B478BCDEC9E1}" srcOrd="0" destOrd="0" presId="urn:microsoft.com/office/officeart/2005/8/layout/vList2"/>
    <dgm:cxn modelId="{998AC3B1-5CE8-40F2-BF8E-0C9C12DDCFD8}" type="presOf" srcId="{E7532CC4-0D5C-4755-9675-1BFB146CAAE9}" destId="{4DB9C653-B2F9-4183-9574-699F6285EB2D}" srcOrd="0" destOrd="0" presId="urn:microsoft.com/office/officeart/2005/8/layout/vList2"/>
    <dgm:cxn modelId="{0F52C9BE-2B94-4EE2-8A77-A261FA075E74}" type="presOf" srcId="{FE7EEFB2-974D-4EE4-8084-C625F38ABD8A}" destId="{1602823B-2FDA-413C-80D0-229226DB8985}" srcOrd="0" destOrd="0" presId="urn:microsoft.com/office/officeart/2005/8/layout/vList2"/>
    <dgm:cxn modelId="{F073F9D4-76F1-497C-8B9B-3C9B8F042DA5}" srcId="{9AE8EF97-926A-4DDE-9A07-6B9163EF8CC4}" destId="{E7532CC4-0D5C-4755-9675-1BFB146CAAE9}" srcOrd="3" destOrd="0" parTransId="{2FAB5F7B-84E2-44FC-9B73-EC5BABD03BDB}" sibTransId="{8CBD0581-6592-444D-B702-21AC4AB26035}"/>
    <dgm:cxn modelId="{B02616D8-52AF-41FF-AB66-CA83F125295D}" srcId="{9AE8EF97-926A-4DDE-9A07-6B9163EF8CC4}" destId="{417EF95F-4E97-49A0-9D96-B0C315D54AE5}" srcOrd="2" destOrd="0" parTransId="{2294AE2D-0C3F-4A16-8F3D-1BD410440383}" sibTransId="{8E0552FC-23ED-49F0-8084-ADE16877BA65}"/>
    <dgm:cxn modelId="{4609BEF4-76AA-4119-941D-30C2F8FCF728}" srcId="{9AE8EF97-926A-4DDE-9A07-6B9163EF8CC4}" destId="{29A95DCB-70F9-41B0-BE2F-6FFAA2477E34}" srcOrd="0" destOrd="0" parTransId="{96333068-9069-4E6B-ABAA-FE64CB881A33}" sibTransId="{3C75A453-043F-4295-859E-CD21AD0CB658}"/>
    <dgm:cxn modelId="{AA4B790C-077A-45CC-8833-32FB977A3D02}" type="presParOf" srcId="{FF7A7257-418C-4829-BD83-C90A6D56F248}" destId="{38169975-E6BA-4B8B-9822-A2797CA4A154}" srcOrd="0" destOrd="0" presId="urn:microsoft.com/office/officeart/2005/8/layout/vList2"/>
    <dgm:cxn modelId="{BC3A5BE8-F9DD-49E2-A06E-777A1806298B}" type="presParOf" srcId="{FF7A7257-418C-4829-BD83-C90A6D56F248}" destId="{96524507-CBFE-4EDA-929C-B4A20ADC8AA5}" srcOrd="1" destOrd="0" presId="urn:microsoft.com/office/officeart/2005/8/layout/vList2"/>
    <dgm:cxn modelId="{7B30B9AD-079D-420B-9866-4CC6F8991E9C}" type="presParOf" srcId="{FF7A7257-418C-4829-BD83-C90A6D56F248}" destId="{1602823B-2FDA-413C-80D0-229226DB8985}" srcOrd="2" destOrd="0" presId="urn:microsoft.com/office/officeart/2005/8/layout/vList2"/>
    <dgm:cxn modelId="{657F5716-7456-4104-A6A0-D77B8DFE046B}" type="presParOf" srcId="{FF7A7257-418C-4829-BD83-C90A6D56F248}" destId="{3AF86C3A-0A31-4FDF-BE58-1443FC16B6F7}" srcOrd="3" destOrd="0" presId="urn:microsoft.com/office/officeart/2005/8/layout/vList2"/>
    <dgm:cxn modelId="{5C6DCA07-4365-4EDA-9550-69B5DA0DE73F}" type="presParOf" srcId="{FF7A7257-418C-4829-BD83-C90A6D56F248}" destId="{66BEF2CF-9EB3-4A73-9BC0-B478BCDEC9E1}" srcOrd="4" destOrd="0" presId="urn:microsoft.com/office/officeart/2005/8/layout/vList2"/>
    <dgm:cxn modelId="{3D2FBDD1-C1E2-4748-91B9-3BFAB5ABE7F7}" type="presParOf" srcId="{FF7A7257-418C-4829-BD83-C90A6D56F248}" destId="{E8FC4529-DD27-4208-B1D8-BCA8BE85E825}" srcOrd="5" destOrd="0" presId="urn:microsoft.com/office/officeart/2005/8/layout/vList2"/>
    <dgm:cxn modelId="{624FEFCF-F2CA-4E91-AC30-FE4D00717D80}" type="presParOf" srcId="{FF7A7257-418C-4829-BD83-C90A6D56F248}" destId="{4DB9C653-B2F9-4183-9574-699F6285EB2D}"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A6E9AF1-C63F-408D-B005-35C9C0D303B6}" type="doc">
      <dgm:prSet loTypeId="urn:microsoft.com/office/officeart/2005/8/layout/target3" loCatId="relationship" qsTypeId="urn:microsoft.com/office/officeart/2005/8/quickstyle/simple1" qsCatId="simple" csTypeId="urn:microsoft.com/office/officeart/2005/8/colors/accent1_2" csCatId="accent1"/>
      <dgm:spPr/>
      <dgm:t>
        <a:bodyPr/>
        <a:lstStyle/>
        <a:p>
          <a:endParaRPr lang="en-IN"/>
        </a:p>
      </dgm:t>
    </dgm:pt>
    <dgm:pt modelId="{F3E60D30-200E-4012-B074-13B271C0B575}">
      <dgm:prSet/>
      <dgm:spPr/>
      <dgm:t>
        <a:bodyPr/>
        <a:lstStyle/>
        <a:p>
          <a:pPr algn="ctr"/>
          <a:r>
            <a:rPr lang="en-US" b="1" i="0" dirty="0">
              <a:latin typeface="Cambria" panose="02040503050406030204" pitchFamily="18" charset="0"/>
              <a:ea typeface="Cambria" panose="02040503050406030204" pitchFamily="18" charset="0"/>
            </a:rPr>
            <a:t>After the Mechanical design completion, the test piece was printed at first to emphasize the need for accuracy and to ensure proper functionality and alignment.</a:t>
          </a:r>
          <a:endParaRPr lang="en-IN" b="1" dirty="0">
            <a:latin typeface="Cambria" panose="02040503050406030204" pitchFamily="18" charset="0"/>
            <a:ea typeface="Cambria" panose="02040503050406030204" pitchFamily="18" charset="0"/>
          </a:endParaRPr>
        </a:p>
      </dgm:t>
    </dgm:pt>
    <dgm:pt modelId="{8A0C3F09-27C3-4CF0-8D22-1C426D641A31}" type="parTrans" cxnId="{5C5D608D-ED06-42E8-807B-7BAC50A1CE6E}">
      <dgm:prSet/>
      <dgm:spPr/>
      <dgm:t>
        <a:bodyPr/>
        <a:lstStyle/>
        <a:p>
          <a:endParaRPr lang="en-IN"/>
        </a:p>
      </dgm:t>
    </dgm:pt>
    <dgm:pt modelId="{297FDD0E-AFBA-45D1-B28F-561375F96594}" type="sibTrans" cxnId="{5C5D608D-ED06-42E8-807B-7BAC50A1CE6E}">
      <dgm:prSet/>
      <dgm:spPr/>
      <dgm:t>
        <a:bodyPr/>
        <a:lstStyle/>
        <a:p>
          <a:endParaRPr lang="en-IN"/>
        </a:p>
      </dgm:t>
    </dgm:pt>
    <dgm:pt modelId="{0BDEAD5E-3024-45C2-A1BD-A31FA183734C}">
      <dgm:prSet/>
      <dgm:spPr/>
      <dgm:t>
        <a:bodyPr/>
        <a:lstStyle/>
        <a:p>
          <a:pPr algn="ctr"/>
          <a:r>
            <a:rPr lang="en-US" b="1" i="0" dirty="0">
              <a:latin typeface="Cambria" panose="02040503050406030204" pitchFamily="18" charset="0"/>
              <a:ea typeface="Cambria" panose="02040503050406030204" pitchFamily="18" charset="0"/>
            </a:rPr>
            <a:t>Relevant information received from test piece was used to rectify and improve the design.</a:t>
          </a:r>
          <a:endParaRPr lang="en-IN" b="1" dirty="0">
            <a:latin typeface="Cambria" panose="02040503050406030204" pitchFamily="18" charset="0"/>
            <a:ea typeface="Cambria" panose="02040503050406030204" pitchFamily="18" charset="0"/>
          </a:endParaRPr>
        </a:p>
      </dgm:t>
    </dgm:pt>
    <dgm:pt modelId="{6D2230ED-412D-407E-B0D8-2E922C5D90DC}" type="parTrans" cxnId="{A1763941-3C1E-4CFC-A180-E550A5DC8668}">
      <dgm:prSet/>
      <dgm:spPr/>
      <dgm:t>
        <a:bodyPr/>
        <a:lstStyle/>
        <a:p>
          <a:endParaRPr lang="en-IN"/>
        </a:p>
      </dgm:t>
    </dgm:pt>
    <dgm:pt modelId="{02AE3E76-DABA-4C00-8EB9-25B2B021C8BE}" type="sibTrans" cxnId="{A1763941-3C1E-4CFC-A180-E550A5DC8668}">
      <dgm:prSet/>
      <dgm:spPr/>
      <dgm:t>
        <a:bodyPr/>
        <a:lstStyle/>
        <a:p>
          <a:endParaRPr lang="en-IN"/>
        </a:p>
      </dgm:t>
    </dgm:pt>
    <dgm:pt modelId="{D00B94E3-CA34-4EF6-9B04-4BB3F694738A}">
      <dgm:prSet/>
      <dgm:spPr/>
      <dgm:t>
        <a:bodyPr/>
        <a:lstStyle/>
        <a:p>
          <a:pPr algn="ctr"/>
          <a:r>
            <a:rPr lang="en-US" b="1" i="0" dirty="0">
              <a:latin typeface="Cambria" panose="02040503050406030204" pitchFamily="18" charset="0"/>
              <a:ea typeface="Cambria" panose="02040503050406030204" pitchFamily="18" charset="0"/>
            </a:rPr>
            <a:t>This helps in identifying any issues or performance gaps early in the design process and reduce the need for rework later on.</a:t>
          </a:r>
          <a:endParaRPr lang="en-IN" b="1" dirty="0">
            <a:latin typeface="Cambria" panose="02040503050406030204" pitchFamily="18" charset="0"/>
            <a:ea typeface="Cambria" panose="02040503050406030204" pitchFamily="18" charset="0"/>
          </a:endParaRPr>
        </a:p>
      </dgm:t>
    </dgm:pt>
    <dgm:pt modelId="{99A87DE2-4769-4898-82D2-188F4B30E5DB}" type="parTrans" cxnId="{636220BD-52D3-4F49-A00A-A9B4ABDA0682}">
      <dgm:prSet/>
      <dgm:spPr/>
      <dgm:t>
        <a:bodyPr/>
        <a:lstStyle/>
        <a:p>
          <a:endParaRPr lang="en-IN"/>
        </a:p>
      </dgm:t>
    </dgm:pt>
    <dgm:pt modelId="{B4AAAA1B-43E5-4A29-9A51-5C0B460D924B}" type="sibTrans" cxnId="{636220BD-52D3-4F49-A00A-A9B4ABDA0682}">
      <dgm:prSet/>
      <dgm:spPr/>
      <dgm:t>
        <a:bodyPr/>
        <a:lstStyle/>
        <a:p>
          <a:endParaRPr lang="en-IN"/>
        </a:p>
      </dgm:t>
    </dgm:pt>
    <dgm:pt modelId="{747D8CDB-BA31-422D-B607-0314E8B3BAE6}" type="pres">
      <dgm:prSet presAssocID="{6A6E9AF1-C63F-408D-B005-35C9C0D303B6}" presName="Name0" presStyleCnt="0">
        <dgm:presLayoutVars>
          <dgm:chMax val="7"/>
          <dgm:dir/>
          <dgm:animLvl val="lvl"/>
          <dgm:resizeHandles val="exact"/>
        </dgm:presLayoutVars>
      </dgm:prSet>
      <dgm:spPr/>
    </dgm:pt>
    <dgm:pt modelId="{216B15CF-9512-4E4B-A487-C3580E9605B8}" type="pres">
      <dgm:prSet presAssocID="{F3E60D30-200E-4012-B074-13B271C0B575}" presName="circle1" presStyleLbl="node1" presStyleIdx="0" presStyleCnt="3"/>
      <dgm:spPr/>
    </dgm:pt>
    <dgm:pt modelId="{DFF78E2D-A6E0-41C0-8F9E-E234C2458300}" type="pres">
      <dgm:prSet presAssocID="{F3E60D30-200E-4012-B074-13B271C0B575}" presName="space" presStyleCnt="0"/>
      <dgm:spPr/>
    </dgm:pt>
    <dgm:pt modelId="{C6899296-F975-4A9D-B980-08DA9E7802FA}" type="pres">
      <dgm:prSet presAssocID="{F3E60D30-200E-4012-B074-13B271C0B575}" presName="rect1" presStyleLbl="alignAcc1" presStyleIdx="0" presStyleCnt="3"/>
      <dgm:spPr/>
    </dgm:pt>
    <dgm:pt modelId="{7AC47267-FE56-4FDE-80CB-7BED3D7CE4D0}" type="pres">
      <dgm:prSet presAssocID="{0BDEAD5E-3024-45C2-A1BD-A31FA183734C}" presName="vertSpace2" presStyleLbl="node1" presStyleIdx="0" presStyleCnt="3"/>
      <dgm:spPr/>
    </dgm:pt>
    <dgm:pt modelId="{EC19897C-2C39-4F96-9448-BD1C036FE56F}" type="pres">
      <dgm:prSet presAssocID="{0BDEAD5E-3024-45C2-A1BD-A31FA183734C}" presName="circle2" presStyleLbl="node1" presStyleIdx="1" presStyleCnt="3"/>
      <dgm:spPr/>
    </dgm:pt>
    <dgm:pt modelId="{1775ECBF-10AD-471B-B580-D02B46AB2240}" type="pres">
      <dgm:prSet presAssocID="{0BDEAD5E-3024-45C2-A1BD-A31FA183734C}" presName="rect2" presStyleLbl="alignAcc1" presStyleIdx="1" presStyleCnt="3"/>
      <dgm:spPr/>
    </dgm:pt>
    <dgm:pt modelId="{8C5E2B04-4A02-4FC5-A8B8-849EDBA80186}" type="pres">
      <dgm:prSet presAssocID="{D00B94E3-CA34-4EF6-9B04-4BB3F694738A}" presName="vertSpace3" presStyleLbl="node1" presStyleIdx="1" presStyleCnt="3"/>
      <dgm:spPr/>
    </dgm:pt>
    <dgm:pt modelId="{5CC12690-06DD-46C5-817E-ABB2836D846A}" type="pres">
      <dgm:prSet presAssocID="{D00B94E3-CA34-4EF6-9B04-4BB3F694738A}" presName="circle3" presStyleLbl="node1" presStyleIdx="2" presStyleCnt="3"/>
      <dgm:spPr/>
    </dgm:pt>
    <dgm:pt modelId="{BB985F07-F483-46F9-854A-E830B404864D}" type="pres">
      <dgm:prSet presAssocID="{D00B94E3-CA34-4EF6-9B04-4BB3F694738A}" presName="rect3" presStyleLbl="alignAcc1" presStyleIdx="2" presStyleCnt="3"/>
      <dgm:spPr/>
    </dgm:pt>
    <dgm:pt modelId="{EAD5296D-F915-4A75-9B08-660723ADBF07}" type="pres">
      <dgm:prSet presAssocID="{F3E60D30-200E-4012-B074-13B271C0B575}" presName="rect1ParTxNoCh" presStyleLbl="alignAcc1" presStyleIdx="2" presStyleCnt="3">
        <dgm:presLayoutVars>
          <dgm:chMax val="1"/>
          <dgm:bulletEnabled val="1"/>
        </dgm:presLayoutVars>
      </dgm:prSet>
      <dgm:spPr/>
    </dgm:pt>
    <dgm:pt modelId="{DDA04DDC-0F27-4A5D-8B33-1F619FA6CA7F}" type="pres">
      <dgm:prSet presAssocID="{0BDEAD5E-3024-45C2-A1BD-A31FA183734C}" presName="rect2ParTxNoCh" presStyleLbl="alignAcc1" presStyleIdx="2" presStyleCnt="3">
        <dgm:presLayoutVars>
          <dgm:chMax val="1"/>
          <dgm:bulletEnabled val="1"/>
        </dgm:presLayoutVars>
      </dgm:prSet>
      <dgm:spPr/>
    </dgm:pt>
    <dgm:pt modelId="{C43CCF90-DBCE-4C66-B314-3DE0931E36E8}" type="pres">
      <dgm:prSet presAssocID="{D00B94E3-CA34-4EF6-9B04-4BB3F694738A}" presName="rect3ParTxNoCh" presStyleLbl="alignAcc1" presStyleIdx="2" presStyleCnt="3">
        <dgm:presLayoutVars>
          <dgm:chMax val="1"/>
          <dgm:bulletEnabled val="1"/>
        </dgm:presLayoutVars>
      </dgm:prSet>
      <dgm:spPr/>
    </dgm:pt>
  </dgm:ptLst>
  <dgm:cxnLst>
    <dgm:cxn modelId="{D74F3D0B-3A04-4982-936B-9966C5C29DDF}" type="presOf" srcId="{F3E60D30-200E-4012-B074-13B271C0B575}" destId="{C6899296-F975-4A9D-B980-08DA9E7802FA}" srcOrd="0" destOrd="0" presId="urn:microsoft.com/office/officeart/2005/8/layout/target3"/>
    <dgm:cxn modelId="{49C20520-79A5-4513-BB7B-B5DF62182E5B}" type="presOf" srcId="{D00B94E3-CA34-4EF6-9B04-4BB3F694738A}" destId="{C43CCF90-DBCE-4C66-B314-3DE0931E36E8}" srcOrd="1" destOrd="0" presId="urn:microsoft.com/office/officeart/2005/8/layout/target3"/>
    <dgm:cxn modelId="{07BED23A-7657-46F2-BCA6-F92BDD8E38FA}" type="presOf" srcId="{0BDEAD5E-3024-45C2-A1BD-A31FA183734C}" destId="{DDA04DDC-0F27-4A5D-8B33-1F619FA6CA7F}" srcOrd="1" destOrd="0" presId="urn:microsoft.com/office/officeart/2005/8/layout/target3"/>
    <dgm:cxn modelId="{BC8A4E5F-4727-4B70-A9CB-2B43D89C7B60}" type="presOf" srcId="{D00B94E3-CA34-4EF6-9B04-4BB3F694738A}" destId="{BB985F07-F483-46F9-854A-E830B404864D}" srcOrd="0" destOrd="0" presId="urn:microsoft.com/office/officeart/2005/8/layout/target3"/>
    <dgm:cxn modelId="{A1763941-3C1E-4CFC-A180-E550A5DC8668}" srcId="{6A6E9AF1-C63F-408D-B005-35C9C0D303B6}" destId="{0BDEAD5E-3024-45C2-A1BD-A31FA183734C}" srcOrd="1" destOrd="0" parTransId="{6D2230ED-412D-407E-B0D8-2E922C5D90DC}" sibTransId="{02AE3E76-DABA-4C00-8EB9-25B2B021C8BE}"/>
    <dgm:cxn modelId="{5C5D608D-ED06-42E8-807B-7BAC50A1CE6E}" srcId="{6A6E9AF1-C63F-408D-B005-35C9C0D303B6}" destId="{F3E60D30-200E-4012-B074-13B271C0B575}" srcOrd="0" destOrd="0" parTransId="{8A0C3F09-27C3-4CF0-8D22-1C426D641A31}" sibTransId="{297FDD0E-AFBA-45D1-B28F-561375F96594}"/>
    <dgm:cxn modelId="{A3F85FA5-9584-4DFB-A12A-CA53EA1C319B}" type="presOf" srcId="{6A6E9AF1-C63F-408D-B005-35C9C0D303B6}" destId="{747D8CDB-BA31-422D-B607-0314E8B3BAE6}" srcOrd="0" destOrd="0" presId="urn:microsoft.com/office/officeart/2005/8/layout/target3"/>
    <dgm:cxn modelId="{636220BD-52D3-4F49-A00A-A9B4ABDA0682}" srcId="{6A6E9AF1-C63F-408D-B005-35C9C0D303B6}" destId="{D00B94E3-CA34-4EF6-9B04-4BB3F694738A}" srcOrd="2" destOrd="0" parTransId="{99A87DE2-4769-4898-82D2-188F4B30E5DB}" sibTransId="{B4AAAA1B-43E5-4A29-9A51-5C0B460D924B}"/>
    <dgm:cxn modelId="{FC4880D7-E9E7-49E3-A367-E7C9AEF3DF65}" type="presOf" srcId="{0BDEAD5E-3024-45C2-A1BD-A31FA183734C}" destId="{1775ECBF-10AD-471B-B580-D02B46AB2240}" srcOrd="0" destOrd="0" presId="urn:microsoft.com/office/officeart/2005/8/layout/target3"/>
    <dgm:cxn modelId="{740662FA-192B-4DA0-A3AD-5281366F6994}" type="presOf" srcId="{F3E60D30-200E-4012-B074-13B271C0B575}" destId="{EAD5296D-F915-4A75-9B08-660723ADBF07}" srcOrd="1" destOrd="0" presId="urn:microsoft.com/office/officeart/2005/8/layout/target3"/>
    <dgm:cxn modelId="{C08D7B81-9742-4B2B-A960-3004BF62715E}" type="presParOf" srcId="{747D8CDB-BA31-422D-B607-0314E8B3BAE6}" destId="{216B15CF-9512-4E4B-A487-C3580E9605B8}" srcOrd="0" destOrd="0" presId="urn:microsoft.com/office/officeart/2005/8/layout/target3"/>
    <dgm:cxn modelId="{0010EE02-1801-4AB3-834D-5D85F85CCF20}" type="presParOf" srcId="{747D8CDB-BA31-422D-B607-0314E8B3BAE6}" destId="{DFF78E2D-A6E0-41C0-8F9E-E234C2458300}" srcOrd="1" destOrd="0" presId="urn:microsoft.com/office/officeart/2005/8/layout/target3"/>
    <dgm:cxn modelId="{BC3C2DBB-1540-4230-9ADA-BD24C85FA951}" type="presParOf" srcId="{747D8CDB-BA31-422D-B607-0314E8B3BAE6}" destId="{C6899296-F975-4A9D-B980-08DA9E7802FA}" srcOrd="2" destOrd="0" presId="urn:microsoft.com/office/officeart/2005/8/layout/target3"/>
    <dgm:cxn modelId="{2358F6F3-3B90-4501-8396-C73A9EBDDC5E}" type="presParOf" srcId="{747D8CDB-BA31-422D-B607-0314E8B3BAE6}" destId="{7AC47267-FE56-4FDE-80CB-7BED3D7CE4D0}" srcOrd="3" destOrd="0" presId="urn:microsoft.com/office/officeart/2005/8/layout/target3"/>
    <dgm:cxn modelId="{DF96063E-80FC-489A-AA39-4916B5B2E467}" type="presParOf" srcId="{747D8CDB-BA31-422D-B607-0314E8B3BAE6}" destId="{EC19897C-2C39-4F96-9448-BD1C036FE56F}" srcOrd="4" destOrd="0" presId="urn:microsoft.com/office/officeart/2005/8/layout/target3"/>
    <dgm:cxn modelId="{E0A33C70-3423-405F-BFF0-979E8E583598}" type="presParOf" srcId="{747D8CDB-BA31-422D-B607-0314E8B3BAE6}" destId="{1775ECBF-10AD-471B-B580-D02B46AB2240}" srcOrd="5" destOrd="0" presId="urn:microsoft.com/office/officeart/2005/8/layout/target3"/>
    <dgm:cxn modelId="{1EE9E8C5-A756-4F76-8501-75F020AAEEE7}" type="presParOf" srcId="{747D8CDB-BA31-422D-B607-0314E8B3BAE6}" destId="{8C5E2B04-4A02-4FC5-A8B8-849EDBA80186}" srcOrd="6" destOrd="0" presId="urn:microsoft.com/office/officeart/2005/8/layout/target3"/>
    <dgm:cxn modelId="{3CDBD68E-898C-46A3-920E-D5622758853B}" type="presParOf" srcId="{747D8CDB-BA31-422D-B607-0314E8B3BAE6}" destId="{5CC12690-06DD-46C5-817E-ABB2836D846A}" srcOrd="7" destOrd="0" presId="urn:microsoft.com/office/officeart/2005/8/layout/target3"/>
    <dgm:cxn modelId="{93CA3280-7DF3-4247-8F05-F5834C3EEAE8}" type="presParOf" srcId="{747D8CDB-BA31-422D-B607-0314E8B3BAE6}" destId="{BB985F07-F483-46F9-854A-E830B404864D}" srcOrd="8" destOrd="0" presId="urn:microsoft.com/office/officeart/2005/8/layout/target3"/>
    <dgm:cxn modelId="{0BA79625-1714-4C22-8C62-4B383A4608B8}" type="presParOf" srcId="{747D8CDB-BA31-422D-B607-0314E8B3BAE6}" destId="{EAD5296D-F915-4A75-9B08-660723ADBF07}" srcOrd="9" destOrd="0" presId="urn:microsoft.com/office/officeart/2005/8/layout/target3"/>
    <dgm:cxn modelId="{F647E31D-86E4-4C3B-8B7E-AEA6A0E368B0}" type="presParOf" srcId="{747D8CDB-BA31-422D-B607-0314E8B3BAE6}" destId="{DDA04DDC-0F27-4A5D-8B33-1F619FA6CA7F}" srcOrd="10" destOrd="0" presId="urn:microsoft.com/office/officeart/2005/8/layout/target3"/>
    <dgm:cxn modelId="{B1496A29-38E0-4AB9-A90A-7CB8A1353F0F}" type="presParOf" srcId="{747D8CDB-BA31-422D-B607-0314E8B3BAE6}" destId="{C43CCF90-DBCE-4C66-B314-3DE0931E36E8}" srcOrd="11" destOrd="0" presId="urn:microsoft.com/office/officeart/2005/8/layout/targe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C8670263-6B06-4F5C-98E9-54FA9E6F3289}" type="doc">
      <dgm:prSet loTypeId="urn:microsoft.com/office/officeart/2005/8/layout/vList3" loCatId="list" qsTypeId="urn:microsoft.com/office/officeart/2005/8/quickstyle/simple1" qsCatId="simple" csTypeId="urn:microsoft.com/office/officeart/2005/8/colors/accent1_2" csCatId="accent1" phldr="1"/>
      <dgm:spPr/>
      <dgm:t>
        <a:bodyPr/>
        <a:lstStyle/>
        <a:p>
          <a:endParaRPr lang="en-IN"/>
        </a:p>
      </dgm:t>
    </dgm:pt>
    <dgm:pt modelId="{14C15667-987F-4464-879E-D9AD33D8F87B}">
      <dgm:prSet/>
      <dgm:spPr/>
      <dgm:t>
        <a:bodyPr/>
        <a:lstStyle/>
        <a:p>
          <a:r>
            <a:rPr lang="en-US" b="0" i="0"/>
            <a:t>Efficient wire routing is essential for visual appeal and professionalism in electronics.</a:t>
          </a:r>
          <a:endParaRPr lang="en-IN"/>
        </a:p>
      </dgm:t>
    </dgm:pt>
    <dgm:pt modelId="{2759A35A-569D-41F4-B14A-CD46723EC680}" type="parTrans" cxnId="{CBB9F091-B804-4AB2-BBEB-94F9D39E7A64}">
      <dgm:prSet/>
      <dgm:spPr/>
      <dgm:t>
        <a:bodyPr/>
        <a:lstStyle/>
        <a:p>
          <a:endParaRPr lang="en-IN"/>
        </a:p>
      </dgm:t>
    </dgm:pt>
    <dgm:pt modelId="{A86057AC-0ACA-4E17-868B-BC9323335437}" type="sibTrans" cxnId="{CBB9F091-B804-4AB2-BBEB-94F9D39E7A64}">
      <dgm:prSet/>
      <dgm:spPr/>
      <dgm:t>
        <a:bodyPr/>
        <a:lstStyle/>
        <a:p>
          <a:endParaRPr lang="en-IN"/>
        </a:p>
      </dgm:t>
    </dgm:pt>
    <dgm:pt modelId="{DF7FA495-8D8F-4E69-9800-8C0AD78EB5D1}">
      <dgm:prSet/>
      <dgm:spPr/>
      <dgm:t>
        <a:bodyPr/>
        <a:lstStyle/>
        <a:p>
          <a:r>
            <a:rPr lang="en-US" b="0" i="0"/>
            <a:t>Exposed wires create a cluttered look and are prone to accidents, leading to potential damage.</a:t>
          </a:r>
          <a:endParaRPr lang="en-IN"/>
        </a:p>
      </dgm:t>
    </dgm:pt>
    <dgm:pt modelId="{E48944D9-E017-4422-87C0-857B2D5D2527}" type="parTrans" cxnId="{581A9A57-7A32-4F74-9914-715AC982AA60}">
      <dgm:prSet/>
      <dgm:spPr/>
      <dgm:t>
        <a:bodyPr/>
        <a:lstStyle/>
        <a:p>
          <a:endParaRPr lang="en-IN"/>
        </a:p>
      </dgm:t>
    </dgm:pt>
    <dgm:pt modelId="{08B24D28-25B2-4528-B159-7F96446FE2A2}" type="sibTrans" cxnId="{581A9A57-7A32-4F74-9914-715AC982AA60}">
      <dgm:prSet/>
      <dgm:spPr/>
      <dgm:t>
        <a:bodyPr/>
        <a:lstStyle/>
        <a:p>
          <a:endParaRPr lang="en-IN"/>
        </a:p>
      </dgm:t>
    </dgm:pt>
    <dgm:pt modelId="{A7E25674-97F8-450E-A3DC-0EF05DE3CAD9}">
      <dgm:prSet/>
      <dgm:spPr/>
      <dgm:t>
        <a:bodyPr/>
        <a:lstStyle/>
        <a:p>
          <a:r>
            <a:rPr lang="en-US" b="0" i="0"/>
            <a:t>To address this, we designed an enclosure using plastic cable conduits.</a:t>
          </a:r>
          <a:endParaRPr lang="en-IN"/>
        </a:p>
      </dgm:t>
    </dgm:pt>
    <dgm:pt modelId="{90C864AA-F9EE-430D-A8BF-FFEEE7C6596C}" type="parTrans" cxnId="{66A20076-7DB5-4ECD-8C1F-1B80DAD96370}">
      <dgm:prSet/>
      <dgm:spPr/>
      <dgm:t>
        <a:bodyPr/>
        <a:lstStyle/>
        <a:p>
          <a:endParaRPr lang="en-IN"/>
        </a:p>
      </dgm:t>
    </dgm:pt>
    <dgm:pt modelId="{792E720B-B7A7-4C0A-A88F-CAA79F8F84A1}" type="sibTrans" cxnId="{66A20076-7DB5-4ECD-8C1F-1B80DAD96370}">
      <dgm:prSet/>
      <dgm:spPr/>
      <dgm:t>
        <a:bodyPr/>
        <a:lstStyle/>
        <a:p>
          <a:endParaRPr lang="en-IN"/>
        </a:p>
      </dgm:t>
    </dgm:pt>
    <dgm:pt modelId="{CAE2D330-6102-489F-A7CD-03C5F32BB2B6}">
      <dgm:prSet/>
      <dgm:spPr/>
      <dgm:t>
        <a:bodyPr/>
        <a:lstStyle/>
        <a:p>
          <a:r>
            <a:rPr lang="en-US" b="0" i="0"/>
            <a:t>The conduits neatly house and guide wiring, ensuring a sleek and secure solution for electronic components.</a:t>
          </a:r>
          <a:endParaRPr lang="en-IN"/>
        </a:p>
      </dgm:t>
    </dgm:pt>
    <dgm:pt modelId="{DD378CA8-652F-45B7-8771-8DCA8796EBAB}" type="parTrans" cxnId="{555C9FFF-C519-4AB0-B491-210BC37C26D4}">
      <dgm:prSet/>
      <dgm:spPr/>
      <dgm:t>
        <a:bodyPr/>
        <a:lstStyle/>
        <a:p>
          <a:endParaRPr lang="en-IN"/>
        </a:p>
      </dgm:t>
    </dgm:pt>
    <dgm:pt modelId="{2BB7FA37-904D-4D42-B77F-F34323E43F29}" type="sibTrans" cxnId="{555C9FFF-C519-4AB0-B491-210BC37C26D4}">
      <dgm:prSet/>
      <dgm:spPr/>
      <dgm:t>
        <a:bodyPr/>
        <a:lstStyle/>
        <a:p>
          <a:endParaRPr lang="en-IN"/>
        </a:p>
      </dgm:t>
    </dgm:pt>
    <dgm:pt modelId="{E810E8AF-A72E-43DD-B132-21F5B97C3C6A}" type="pres">
      <dgm:prSet presAssocID="{C8670263-6B06-4F5C-98E9-54FA9E6F3289}" presName="linearFlow" presStyleCnt="0">
        <dgm:presLayoutVars>
          <dgm:dir/>
          <dgm:resizeHandles val="exact"/>
        </dgm:presLayoutVars>
      </dgm:prSet>
      <dgm:spPr/>
    </dgm:pt>
    <dgm:pt modelId="{BF995F8C-A0FF-4F2C-ABE0-3168E9B9A515}" type="pres">
      <dgm:prSet presAssocID="{14C15667-987F-4464-879E-D9AD33D8F87B}" presName="composite" presStyleCnt="0"/>
      <dgm:spPr/>
    </dgm:pt>
    <dgm:pt modelId="{10FF86D9-F16A-430F-BBF4-45C54703E5DC}" type="pres">
      <dgm:prSet presAssocID="{14C15667-987F-4464-879E-D9AD33D8F87B}" presName="imgShp" presStyleLbl="fgImgPlace1" presStyleIdx="0" presStyleCnt="4"/>
      <dgm:spPr>
        <a:blipFill>
          <a:blip xmlns:r="http://schemas.openxmlformats.org/officeDocument/2006/relationships" r:embed="rId1">
            <a:extLst>
              <a:ext uri="{28A0092B-C50C-407E-A947-70E740481C1C}">
                <a14:useLocalDpi xmlns:a14="http://schemas.microsoft.com/office/drawing/2010/main" val="0"/>
              </a:ext>
            </a:extLst>
          </a:blip>
          <a:srcRect/>
          <a:stretch>
            <a:fillRect l="-39000" r="-39000"/>
          </a:stretch>
        </a:blipFill>
      </dgm:spPr>
    </dgm:pt>
    <dgm:pt modelId="{A836642E-9C83-4A8A-B69C-62798AC05D40}" type="pres">
      <dgm:prSet presAssocID="{14C15667-987F-4464-879E-D9AD33D8F87B}" presName="txShp" presStyleLbl="node1" presStyleIdx="0" presStyleCnt="4">
        <dgm:presLayoutVars>
          <dgm:bulletEnabled val="1"/>
        </dgm:presLayoutVars>
      </dgm:prSet>
      <dgm:spPr/>
    </dgm:pt>
    <dgm:pt modelId="{17EB3098-B83E-4119-BEC9-3E8E858F7D1D}" type="pres">
      <dgm:prSet presAssocID="{A86057AC-0ACA-4E17-868B-BC9323335437}" presName="spacing" presStyleCnt="0"/>
      <dgm:spPr/>
    </dgm:pt>
    <dgm:pt modelId="{33E3B5A7-9AF0-4C2E-9839-F2F06E3F82AC}" type="pres">
      <dgm:prSet presAssocID="{DF7FA495-8D8F-4E69-9800-8C0AD78EB5D1}" presName="composite" presStyleCnt="0"/>
      <dgm:spPr/>
    </dgm:pt>
    <dgm:pt modelId="{7B0D9CDA-0078-4A0C-A5E8-F88F6FC61AF4}" type="pres">
      <dgm:prSet presAssocID="{DF7FA495-8D8F-4E69-9800-8C0AD78EB5D1}" presName="imgShp" presStyleLbl="fgImgPlace1" presStyleIdx="1" presStyleCnt="4"/>
      <dgm:spPr>
        <a:blipFill>
          <a:blip xmlns:r="http://schemas.openxmlformats.org/officeDocument/2006/relationships" r:embed="rId2">
            <a:extLst>
              <a:ext uri="{28A0092B-C50C-407E-A947-70E740481C1C}">
                <a14:useLocalDpi xmlns:a14="http://schemas.microsoft.com/office/drawing/2010/main" val="0"/>
              </a:ext>
            </a:extLst>
          </a:blip>
          <a:srcRect/>
          <a:stretch>
            <a:fillRect l="-25000" r="-25000"/>
          </a:stretch>
        </a:blipFill>
      </dgm:spPr>
    </dgm:pt>
    <dgm:pt modelId="{F316AF9A-C814-4421-852C-E880DF417E85}" type="pres">
      <dgm:prSet presAssocID="{DF7FA495-8D8F-4E69-9800-8C0AD78EB5D1}" presName="txShp" presStyleLbl="node1" presStyleIdx="1" presStyleCnt="4">
        <dgm:presLayoutVars>
          <dgm:bulletEnabled val="1"/>
        </dgm:presLayoutVars>
      </dgm:prSet>
      <dgm:spPr/>
    </dgm:pt>
    <dgm:pt modelId="{39951C7B-F5CB-4C42-963F-798A781208E7}" type="pres">
      <dgm:prSet presAssocID="{08B24D28-25B2-4528-B159-7F96446FE2A2}" presName="spacing" presStyleCnt="0"/>
      <dgm:spPr/>
    </dgm:pt>
    <dgm:pt modelId="{AA9EF36C-70CB-4EA5-9F22-D4CD79B391B6}" type="pres">
      <dgm:prSet presAssocID="{A7E25674-97F8-450E-A3DC-0EF05DE3CAD9}" presName="composite" presStyleCnt="0"/>
      <dgm:spPr/>
    </dgm:pt>
    <dgm:pt modelId="{371B742D-AA38-4904-A339-796E4609D492}" type="pres">
      <dgm:prSet presAssocID="{A7E25674-97F8-450E-A3DC-0EF05DE3CAD9}" presName="imgShp" presStyleLbl="fgImgPlace1" presStyleIdx="2" presStyleCnt="4"/>
      <dgm:spPr>
        <a:blipFill>
          <a:blip xmlns:r="http://schemas.openxmlformats.org/officeDocument/2006/relationships" r:embed="rId3">
            <a:extLst>
              <a:ext uri="{28A0092B-C50C-407E-A947-70E740481C1C}">
                <a14:useLocalDpi xmlns:a14="http://schemas.microsoft.com/office/drawing/2010/main" val="0"/>
              </a:ext>
            </a:extLst>
          </a:blip>
          <a:srcRect/>
          <a:stretch>
            <a:fillRect t="-17000" b="-17000"/>
          </a:stretch>
        </a:blipFill>
      </dgm:spPr>
    </dgm:pt>
    <dgm:pt modelId="{3DD26343-9422-42F2-80DF-BF2E7FFC5A89}" type="pres">
      <dgm:prSet presAssocID="{A7E25674-97F8-450E-A3DC-0EF05DE3CAD9}" presName="txShp" presStyleLbl="node1" presStyleIdx="2" presStyleCnt="4">
        <dgm:presLayoutVars>
          <dgm:bulletEnabled val="1"/>
        </dgm:presLayoutVars>
      </dgm:prSet>
      <dgm:spPr/>
    </dgm:pt>
    <dgm:pt modelId="{742109EF-3546-40A9-A965-C9EE42DCDE22}" type="pres">
      <dgm:prSet presAssocID="{792E720B-B7A7-4C0A-A88F-CAA79F8F84A1}" presName="spacing" presStyleCnt="0"/>
      <dgm:spPr/>
    </dgm:pt>
    <dgm:pt modelId="{07D71855-812F-45EA-A00E-BDB58A23CB4E}" type="pres">
      <dgm:prSet presAssocID="{CAE2D330-6102-489F-A7CD-03C5F32BB2B6}" presName="composite" presStyleCnt="0"/>
      <dgm:spPr/>
    </dgm:pt>
    <dgm:pt modelId="{3F2EC9BA-3075-4F1E-B12F-85375ACB8CD5}" type="pres">
      <dgm:prSet presAssocID="{CAE2D330-6102-489F-A7CD-03C5F32BB2B6}" presName="imgShp" presStyleLbl="fgImgPlace1" presStyleIdx="3" presStyleCnt="4"/>
      <dgm:spPr>
        <a:blipFill>
          <a:blip xmlns:r="http://schemas.openxmlformats.org/officeDocument/2006/relationships" r:embed="rId4">
            <a:extLst>
              <a:ext uri="{28A0092B-C50C-407E-A947-70E740481C1C}">
                <a14:useLocalDpi xmlns:a14="http://schemas.microsoft.com/office/drawing/2010/main" val="0"/>
              </a:ext>
            </a:extLst>
          </a:blip>
          <a:srcRect/>
          <a:stretch>
            <a:fillRect l="-39000" r="-39000"/>
          </a:stretch>
        </a:blipFill>
      </dgm:spPr>
    </dgm:pt>
    <dgm:pt modelId="{E4378BB5-58AF-4B44-AD01-A933BC8AD0AA}" type="pres">
      <dgm:prSet presAssocID="{CAE2D330-6102-489F-A7CD-03C5F32BB2B6}" presName="txShp" presStyleLbl="node1" presStyleIdx="3" presStyleCnt="4">
        <dgm:presLayoutVars>
          <dgm:bulletEnabled val="1"/>
        </dgm:presLayoutVars>
      </dgm:prSet>
      <dgm:spPr/>
    </dgm:pt>
  </dgm:ptLst>
  <dgm:cxnLst>
    <dgm:cxn modelId="{FAE37864-096D-4D2E-BE23-36D9F7BD25B1}" type="presOf" srcId="{C8670263-6B06-4F5C-98E9-54FA9E6F3289}" destId="{E810E8AF-A72E-43DD-B132-21F5B97C3C6A}" srcOrd="0" destOrd="0" presId="urn:microsoft.com/office/officeart/2005/8/layout/vList3"/>
    <dgm:cxn modelId="{66A20076-7DB5-4ECD-8C1F-1B80DAD96370}" srcId="{C8670263-6B06-4F5C-98E9-54FA9E6F3289}" destId="{A7E25674-97F8-450E-A3DC-0EF05DE3CAD9}" srcOrd="2" destOrd="0" parTransId="{90C864AA-F9EE-430D-A8BF-FFEEE7C6596C}" sibTransId="{792E720B-B7A7-4C0A-A88F-CAA79F8F84A1}"/>
    <dgm:cxn modelId="{581A9A57-7A32-4F74-9914-715AC982AA60}" srcId="{C8670263-6B06-4F5C-98E9-54FA9E6F3289}" destId="{DF7FA495-8D8F-4E69-9800-8C0AD78EB5D1}" srcOrd="1" destOrd="0" parTransId="{E48944D9-E017-4422-87C0-857B2D5D2527}" sibTransId="{08B24D28-25B2-4528-B159-7F96446FE2A2}"/>
    <dgm:cxn modelId="{CBB9F091-B804-4AB2-BBEB-94F9D39E7A64}" srcId="{C8670263-6B06-4F5C-98E9-54FA9E6F3289}" destId="{14C15667-987F-4464-879E-D9AD33D8F87B}" srcOrd="0" destOrd="0" parTransId="{2759A35A-569D-41F4-B14A-CD46723EC680}" sibTransId="{A86057AC-0ACA-4E17-868B-BC9323335437}"/>
    <dgm:cxn modelId="{27518B94-ACF1-4304-AEEF-DBF5CDACF175}" type="presOf" srcId="{14C15667-987F-4464-879E-D9AD33D8F87B}" destId="{A836642E-9C83-4A8A-B69C-62798AC05D40}" srcOrd="0" destOrd="0" presId="urn:microsoft.com/office/officeart/2005/8/layout/vList3"/>
    <dgm:cxn modelId="{497D85CB-0D66-49A5-AB78-D445A28E98F2}" type="presOf" srcId="{A7E25674-97F8-450E-A3DC-0EF05DE3CAD9}" destId="{3DD26343-9422-42F2-80DF-BF2E7FFC5A89}" srcOrd="0" destOrd="0" presId="urn:microsoft.com/office/officeart/2005/8/layout/vList3"/>
    <dgm:cxn modelId="{29E0E4D5-B8D6-4C60-9073-427971197179}" type="presOf" srcId="{CAE2D330-6102-489F-A7CD-03C5F32BB2B6}" destId="{E4378BB5-58AF-4B44-AD01-A933BC8AD0AA}" srcOrd="0" destOrd="0" presId="urn:microsoft.com/office/officeart/2005/8/layout/vList3"/>
    <dgm:cxn modelId="{B1432BF1-C3E3-49B6-AF28-1C08AB9E919B}" type="presOf" srcId="{DF7FA495-8D8F-4E69-9800-8C0AD78EB5D1}" destId="{F316AF9A-C814-4421-852C-E880DF417E85}" srcOrd="0" destOrd="0" presId="urn:microsoft.com/office/officeart/2005/8/layout/vList3"/>
    <dgm:cxn modelId="{555C9FFF-C519-4AB0-B491-210BC37C26D4}" srcId="{C8670263-6B06-4F5C-98E9-54FA9E6F3289}" destId="{CAE2D330-6102-489F-A7CD-03C5F32BB2B6}" srcOrd="3" destOrd="0" parTransId="{DD378CA8-652F-45B7-8771-8DCA8796EBAB}" sibTransId="{2BB7FA37-904D-4D42-B77F-F34323E43F29}"/>
    <dgm:cxn modelId="{0A0ABE9B-9776-47E0-8BBE-0F50E1DC2C88}" type="presParOf" srcId="{E810E8AF-A72E-43DD-B132-21F5B97C3C6A}" destId="{BF995F8C-A0FF-4F2C-ABE0-3168E9B9A515}" srcOrd="0" destOrd="0" presId="urn:microsoft.com/office/officeart/2005/8/layout/vList3"/>
    <dgm:cxn modelId="{A738FCC6-8AE9-4736-8C1C-56E8D9AD8A54}" type="presParOf" srcId="{BF995F8C-A0FF-4F2C-ABE0-3168E9B9A515}" destId="{10FF86D9-F16A-430F-BBF4-45C54703E5DC}" srcOrd="0" destOrd="0" presId="urn:microsoft.com/office/officeart/2005/8/layout/vList3"/>
    <dgm:cxn modelId="{17553CF1-D7FA-4F60-BB11-6A7E6CA69D24}" type="presParOf" srcId="{BF995F8C-A0FF-4F2C-ABE0-3168E9B9A515}" destId="{A836642E-9C83-4A8A-B69C-62798AC05D40}" srcOrd="1" destOrd="0" presId="urn:microsoft.com/office/officeart/2005/8/layout/vList3"/>
    <dgm:cxn modelId="{03299072-EF29-4233-8BA4-E1782096B254}" type="presParOf" srcId="{E810E8AF-A72E-43DD-B132-21F5B97C3C6A}" destId="{17EB3098-B83E-4119-BEC9-3E8E858F7D1D}" srcOrd="1" destOrd="0" presId="urn:microsoft.com/office/officeart/2005/8/layout/vList3"/>
    <dgm:cxn modelId="{0F254DDD-2DED-4D18-A62E-FE27CDD2CA6F}" type="presParOf" srcId="{E810E8AF-A72E-43DD-B132-21F5B97C3C6A}" destId="{33E3B5A7-9AF0-4C2E-9839-F2F06E3F82AC}" srcOrd="2" destOrd="0" presId="urn:microsoft.com/office/officeart/2005/8/layout/vList3"/>
    <dgm:cxn modelId="{F1A39A8A-CC3C-45E6-83D8-471E2E8C7650}" type="presParOf" srcId="{33E3B5A7-9AF0-4C2E-9839-F2F06E3F82AC}" destId="{7B0D9CDA-0078-4A0C-A5E8-F88F6FC61AF4}" srcOrd="0" destOrd="0" presId="urn:microsoft.com/office/officeart/2005/8/layout/vList3"/>
    <dgm:cxn modelId="{C3BF1B2A-FE4D-4985-9DCE-7647B55BBB91}" type="presParOf" srcId="{33E3B5A7-9AF0-4C2E-9839-F2F06E3F82AC}" destId="{F316AF9A-C814-4421-852C-E880DF417E85}" srcOrd="1" destOrd="0" presId="urn:microsoft.com/office/officeart/2005/8/layout/vList3"/>
    <dgm:cxn modelId="{2CD97F67-FAE5-4520-9115-64C9B277E0C2}" type="presParOf" srcId="{E810E8AF-A72E-43DD-B132-21F5B97C3C6A}" destId="{39951C7B-F5CB-4C42-963F-798A781208E7}" srcOrd="3" destOrd="0" presId="urn:microsoft.com/office/officeart/2005/8/layout/vList3"/>
    <dgm:cxn modelId="{A25F7FA5-383B-4204-AA31-A53A2297EF73}" type="presParOf" srcId="{E810E8AF-A72E-43DD-B132-21F5B97C3C6A}" destId="{AA9EF36C-70CB-4EA5-9F22-D4CD79B391B6}" srcOrd="4" destOrd="0" presId="urn:microsoft.com/office/officeart/2005/8/layout/vList3"/>
    <dgm:cxn modelId="{042C97E8-44D4-4D6D-95D8-5CE79E5A0A57}" type="presParOf" srcId="{AA9EF36C-70CB-4EA5-9F22-D4CD79B391B6}" destId="{371B742D-AA38-4904-A339-796E4609D492}" srcOrd="0" destOrd="0" presId="urn:microsoft.com/office/officeart/2005/8/layout/vList3"/>
    <dgm:cxn modelId="{AAF324CD-F9DA-4552-83BC-B276611CCD51}" type="presParOf" srcId="{AA9EF36C-70CB-4EA5-9F22-D4CD79B391B6}" destId="{3DD26343-9422-42F2-80DF-BF2E7FFC5A89}" srcOrd="1" destOrd="0" presId="urn:microsoft.com/office/officeart/2005/8/layout/vList3"/>
    <dgm:cxn modelId="{729B30B7-758B-4C85-BAD0-735B669563FF}" type="presParOf" srcId="{E810E8AF-A72E-43DD-B132-21F5B97C3C6A}" destId="{742109EF-3546-40A9-A965-C9EE42DCDE22}" srcOrd="5" destOrd="0" presId="urn:microsoft.com/office/officeart/2005/8/layout/vList3"/>
    <dgm:cxn modelId="{A522AF68-9AA4-4DFA-9D6D-A5E7ECCDD289}" type="presParOf" srcId="{E810E8AF-A72E-43DD-B132-21F5B97C3C6A}" destId="{07D71855-812F-45EA-A00E-BDB58A23CB4E}" srcOrd="6" destOrd="0" presId="urn:microsoft.com/office/officeart/2005/8/layout/vList3"/>
    <dgm:cxn modelId="{6D73BCCC-60C0-4FF1-A508-133F468F37CA}" type="presParOf" srcId="{07D71855-812F-45EA-A00E-BDB58A23CB4E}" destId="{3F2EC9BA-3075-4F1E-B12F-85375ACB8CD5}" srcOrd="0" destOrd="0" presId="urn:microsoft.com/office/officeart/2005/8/layout/vList3"/>
    <dgm:cxn modelId="{E46DC9D5-3DFC-486A-A2FC-5394E623268A}" type="presParOf" srcId="{07D71855-812F-45EA-A00E-BDB58A23CB4E}" destId="{E4378BB5-58AF-4B44-AD01-A933BC8AD0AA}"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6157335B-761F-4B37-8806-D48AD6A31FA0}"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IN"/>
        </a:p>
      </dgm:t>
    </dgm:pt>
    <dgm:pt modelId="{DD4A4694-0501-4FB9-B5EE-878A385865FB}">
      <dgm:prSet custT="1"/>
      <dgm:spPr/>
      <dgm:t>
        <a:bodyPr/>
        <a:lstStyle/>
        <a:p>
          <a:pPr algn="ctr"/>
          <a:r>
            <a:rPr lang="en-US" sz="1400" b="1" i="0" dirty="0">
              <a:solidFill>
                <a:schemeClr val="tx1"/>
              </a:solidFill>
              <a:latin typeface="Cambria" panose="02040503050406030204" pitchFamily="18" charset="0"/>
              <a:ea typeface="Cambria" panose="02040503050406030204" pitchFamily="18" charset="0"/>
            </a:rPr>
            <a:t>Calibration is like a precise dance, adjusting important settings such as motor size and pen movement.</a:t>
          </a:r>
          <a:endParaRPr lang="en-IN" sz="1400" b="1" dirty="0">
            <a:solidFill>
              <a:schemeClr val="tx1"/>
            </a:solidFill>
            <a:latin typeface="Cambria" panose="02040503050406030204" pitchFamily="18" charset="0"/>
            <a:ea typeface="Cambria" panose="02040503050406030204" pitchFamily="18" charset="0"/>
          </a:endParaRPr>
        </a:p>
      </dgm:t>
    </dgm:pt>
    <dgm:pt modelId="{0327857E-9098-44EC-91DB-EC1B1B40A882}" type="parTrans" cxnId="{270989E5-B864-40B8-BCB3-D79B5FB3F6FD}">
      <dgm:prSet/>
      <dgm:spPr/>
      <dgm:t>
        <a:bodyPr/>
        <a:lstStyle/>
        <a:p>
          <a:endParaRPr lang="en-IN"/>
        </a:p>
      </dgm:t>
    </dgm:pt>
    <dgm:pt modelId="{2D0BEDDC-CFF0-4965-A30F-B6F8867445BE}" type="sibTrans" cxnId="{270989E5-B864-40B8-BCB3-D79B5FB3F6FD}">
      <dgm:prSet/>
      <dgm:spPr/>
      <dgm:t>
        <a:bodyPr/>
        <a:lstStyle/>
        <a:p>
          <a:endParaRPr lang="en-IN"/>
        </a:p>
      </dgm:t>
    </dgm:pt>
    <dgm:pt modelId="{F2CC7035-CA4D-456D-9210-3E1C602D105A}">
      <dgm:prSet custT="1"/>
      <dgm:spPr/>
      <dgm:t>
        <a:bodyPr/>
        <a:lstStyle/>
        <a:p>
          <a:pPr algn="ctr"/>
          <a:r>
            <a:rPr lang="en-US" sz="1400" b="1" i="0" dirty="0">
              <a:solidFill>
                <a:schemeClr val="tx1"/>
              </a:solidFill>
              <a:latin typeface="Cambria" panose="02040503050406030204" pitchFamily="18" charset="0"/>
              <a:ea typeface="Cambria" panose="02040503050406030204" pitchFamily="18" charset="0"/>
            </a:rPr>
            <a:t>It's a step-by-step process, with careful testing each time to make sure everything works perfectly.</a:t>
          </a:r>
          <a:endParaRPr lang="en-IN" sz="1400" b="1" dirty="0">
            <a:solidFill>
              <a:schemeClr val="tx1"/>
            </a:solidFill>
            <a:latin typeface="Cambria" panose="02040503050406030204" pitchFamily="18" charset="0"/>
            <a:ea typeface="Cambria" panose="02040503050406030204" pitchFamily="18" charset="0"/>
          </a:endParaRPr>
        </a:p>
      </dgm:t>
    </dgm:pt>
    <dgm:pt modelId="{980B0273-6EAA-4902-83DB-9C5D99FC87AA}" type="parTrans" cxnId="{DBE75D05-A456-4A88-B783-30D91C3E8D7F}">
      <dgm:prSet/>
      <dgm:spPr/>
      <dgm:t>
        <a:bodyPr/>
        <a:lstStyle/>
        <a:p>
          <a:endParaRPr lang="en-IN"/>
        </a:p>
      </dgm:t>
    </dgm:pt>
    <dgm:pt modelId="{234F287D-D01C-4EF0-BA96-562F776DE835}" type="sibTrans" cxnId="{DBE75D05-A456-4A88-B783-30D91C3E8D7F}">
      <dgm:prSet/>
      <dgm:spPr/>
      <dgm:t>
        <a:bodyPr/>
        <a:lstStyle/>
        <a:p>
          <a:endParaRPr lang="en-IN"/>
        </a:p>
      </dgm:t>
    </dgm:pt>
    <dgm:pt modelId="{98A65B7D-CF85-472C-A095-A8781E0E78E8}">
      <dgm:prSet custT="1"/>
      <dgm:spPr/>
      <dgm:t>
        <a:bodyPr/>
        <a:lstStyle/>
        <a:p>
          <a:pPr algn="ctr"/>
          <a:r>
            <a:rPr lang="en-US" sz="1400" b="1" i="0" dirty="0">
              <a:solidFill>
                <a:schemeClr val="tx1"/>
              </a:solidFill>
              <a:latin typeface="Cambria" panose="02040503050406030204" pitchFamily="18" charset="0"/>
              <a:ea typeface="Cambria" panose="02040503050406030204" pitchFamily="18" charset="0"/>
            </a:rPr>
            <a:t>The goal is perfection, and we keep making small changes to improve with each try.</a:t>
          </a:r>
          <a:endParaRPr lang="en-IN" sz="1400" b="1" dirty="0">
            <a:solidFill>
              <a:schemeClr val="tx1"/>
            </a:solidFill>
            <a:latin typeface="Cambria" panose="02040503050406030204" pitchFamily="18" charset="0"/>
            <a:ea typeface="Cambria" panose="02040503050406030204" pitchFamily="18" charset="0"/>
          </a:endParaRPr>
        </a:p>
      </dgm:t>
    </dgm:pt>
    <dgm:pt modelId="{DC2326A5-6118-4E7E-8618-9D3F933CA27F}" type="parTrans" cxnId="{1EEFEA6B-A256-4A09-ADFF-631E5FBDB2F9}">
      <dgm:prSet/>
      <dgm:spPr/>
      <dgm:t>
        <a:bodyPr/>
        <a:lstStyle/>
        <a:p>
          <a:endParaRPr lang="en-IN"/>
        </a:p>
      </dgm:t>
    </dgm:pt>
    <dgm:pt modelId="{C617DCCE-9E48-4DFC-8E46-1C31B7985061}" type="sibTrans" cxnId="{1EEFEA6B-A256-4A09-ADFF-631E5FBDB2F9}">
      <dgm:prSet/>
      <dgm:spPr/>
      <dgm:t>
        <a:bodyPr/>
        <a:lstStyle/>
        <a:p>
          <a:endParaRPr lang="en-IN"/>
        </a:p>
      </dgm:t>
    </dgm:pt>
    <dgm:pt modelId="{2B8CCEF9-203E-4D15-B3AC-EF45D696B4A0}">
      <dgm:prSet custT="1"/>
      <dgm:spPr/>
      <dgm:t>
        <a:bodyPr/>
        <a:lstStyle/>
        <a:p>
          <a:pPr algn="ctr"/>
          <a:r>
            <a:rPr lang="en-US" sz="1400" b="1" i="0" dirty="0">
              <a:solidFill>
                <a:schemeClr val="tx1"/>
              </a:solidFill>
              <a:latin typeface="Cambria" panose="02040503050406030204" pitchFamily="18" charset="0"/>
              <a:ea typeface="Cambria" panose="02040503050406030204" pitchFamily="18" charset="0"/>
            </a:rPr>
            <a:t>Think of it as an art – always trying to be the best and committed to excellence.</a:t>
          </a:r>
          <a:endParaRPr lang="en-IN" sz="1400" b="1" dirty="0">
            <a:solidFill>
              <a:schemeClr val="tx1"/>
            </a:solidFill>
            <a:latin typeface="Cambria" panose="02040503050406030204" pitchFamily="18" charset="0"/>
            <a:ea typeface="Cambria" panose="02040503050406030204" pitchFamily="18" charset="0"/>
          </a:endParaRPr>
        </a:p>
      </dgm:t>
    </dgm:pt>
    <dgm:pt modelId="{0136C4FF-E262-48C5-98DB-D80C3B8FF2CB}" type="parTrans" cxnId="{E9DC184F-44B4-4959-93F5-70FB66BB3570}">
      <dgm:prSet/>
      <dgm:spPr/>
      <dgm:t>
        <a:bodyPr/>
        <a:lstStyle/>
        <a:p>
          <a:endParaRPr lang="en-IN"/>
        </a:p>
      </dgm:t>
    </dgm:pt>
    <dgm:pt modelId="{31DE128B-7A1F-4508-8799-345E31973B3B}" type="sibTrans" cxnId="{E9DC184F-44B4-4959-93F5-70FB66BB3570}">
      <dgm:prSet/>
      <dgm:spPr/>
      <dgm:t>
        <a:bodyPr/>
        <a:lstStyle/>
        <a:p>
          <a:endParaRPr lang="en-IN"/>
        </a:p>
      </dgm:t>
    </dgm:pt>
    <dgm:pt modelId="{764AEF92-762D-404E-B434-D971BBDF318D}">
      <dgm:prSet custT="1"/>
      <dgm:spPr/>
      <dgm:t>
        <a:bodyPr/>
        <a:lstStyle/>
        <a:p>
          <a:pPr algn="ctr"/>
          <a:r>
            <a:rPr lang="en-US" sz="1400" b="1" i="0" dirty="0">
              <a:solidFill>
                <a:schemeClr val="tx1"/>
              </a:solidFill>
              <a:latin typeface="Cambria" panose="02040503050406030204" pitchFamily="18" charset="0"/>
              <a:ea typeface="Cambria" panose="02040503050406030204" pitchFamily="18" charset="0"/>
            </a:rPr>
            <a:t>Data quietly guides us, helping all the adjustments come together smoothly for the best performance.</a:t>
          </a:r>
          <a:endParaRPr lang="en-IN" sz="1400" b="1" dirty="0">
            <a:solidFill>
              <a:schemeClr val="tx1"/>
            </a:solidFill>
            <a:latin typeface="Cambria" panose="02040503050406030204" pitchFamily="18" charset="0"/>
            <a:ea typeface="Cambria" panose="02040503050406030204" pitchFamily="18" charset="0"/>
          </a:endParaRPr>
        </a:p>
      </dgm:t>
    </dgm:pt>
    <dgm:pt modelId="{65D62C19-470B-4469-A43D-E717C959CA2A}" type="parTrans" cxnId="{D2576495-3251-4878-A184-4BD162687893}">
      <dgm:prSet/>
      <dgm:spPr/>
      <dgm:t>
        <a:bodyPr/>
        <a:lstStyle/>
        <a:p>
          <a:endParaRPr lang="en-IN"/>
        </a:p>
      </dgm:t>
    </dgm:pt>
    <dgm:pt modelId="{9F3E4182-AEF9-4614-8439-B0929A6B22D5}" type="sibTrans" cxnId="{D2576495-3251-4878-A184-4BD162687893}">
      <dgm:prSet/>
      <dgm:spPr/>
      <dgm:t>
        <a:bodyPr/>
        <a:lstStyle/>
        <a:p>
          <a:endParaRPr lang="en-IN"/>
        </a:p>
      </dgm:t>
    </dgm:pt>
    <dgm:pt modelId="{24C31917-4E30-4C3B-B4AC-2EFB8AC96FED}" type="pres">
      <dgm:prSet presAssocID="{6157335B-761F-4B37-8806-D48AD6A31FA0}" presName="linear" presStyleCnt="0">
        <dgm:presLayoutVars>
          <dgm:animLvl val="lvl"/>
          <dgm:resizeHandles val="exact"/>
        </dgm:presLayoutVars>
      </dgm:prSet>
      <dgm:spPr/>
    </dgm:pt>
    <dgm:pt modelId="{F3F8F7D8-B280-4351-8B21-046D65BCA237}" type="pres">
      <dgm:prSet presAssocID="{DD4A4694-0501-4FB9-B5EE-878A385865FB}" presName="parentText" presStyleLbl="node1" presStyleIdx="0" presStyleCnt="5">
        <dgm:presLayoutVars>
          <dgm:chMax val="0"/>
          <dgm:bulletEnabled val="1"/>
        </dgm:presLayoutVars>
      </dgm:prSet>
      <dgm:spPr/>
    </dgm:pt>
    <dgm:pt modelId="{CDF343C1-5359-4DC5-82E9-73C0D8EC50A7}" type="pres">
      <dgm:prSet presAssocID="{2D0BEDDC-CFF0-4965-A30F-B6F8867445BE}" presName="spacer" presStyleCnt="0"/>
      <dgm:spPr/>
    </dgm:pt>
    <dgm:pt modelId="{72DD776E-2C1E-4BAF-98DD-C85D26868461}" type="pres">
      <dgm:prSet presAssocID="{F2CC7035-CA4D-456D-9210-3E1C602D105A}" presName="parentText" presStyleLbl="node1" presStyleIdx="1" presStyleCnt="5">
        <dgm:presLayoutVars>
          <dgm:chMax val="0"/>
          <dgm:bulletEnabled val="1"/>
        </dgm:presLayoutVars>
      </dgm:prSet>
      <dgm:spPr/>
    </dgm:pt>
    <dgm:pt modelId="{9652C8F8-B56B-4B65-B91E-5E00A49D1FDE}" type="pres">
      <dgm:prSet presAssocID="{234F287D-D01C-4EF0-BA96-562F776DE835}" presName="spacer" presStyleCnt="0"/>
      <dgm:spPr/>
    </dgm:pt>
    <dgm:pt modelId="{17F14BED-B3C9-49A3-8A91-1791745E2DBF}" type="pres">
      <dgm:prSet presAssocID="{98A65B7D-CF85-472C-A095-A8781E0E78E8}" presName="parentText" presStyleLbl="node1" presStyleIdx="2" presStyleCnt="5">
        <dgm:presLayoutVars>
          <dgm:chMax val="0"/>
          <dgm:bulletEnabled val="1"/>
        </dgm:presLayoutVars>
      </dgm:prSet>
      <dgm:spPr/>
    </dgm:pt>
    <dgm:pt modelId="{C19AD0A2-23C9-400D-B9B5-EF2CE3DEDBCF}" type="pres">
      <dgm:prSet presAssocID="{C617DCCE-9E48-4DFC-8E46-1C31B7985061}" presName="spacer" presStyleCnt="0"/>
      <dgm:spPr/>
    </dgm:pt>
    <dgm:pt modelId="{8567F0D7-1515-4BBD-B9AF-521FD86F56FB}" type="pres">
      <dgm:prSet presAssocID="{2B8CCEF9-203E-4D15-B3AC-EF45D696B4A0}" presName="parentText" presStyleLbl="node1" presStyleIdx="3" presStyleCnt="5">
        <dgm:presLayoutVars>
          <dgm:chMax val="0"/>
          <dgm:bulletEnabled val="1"/>
        </dgm:presLayoutVars>
      </dgm:prSet>
      <dgm:spPr/>
    </dgm:pt>
    <dgm:pt modelId="{276887FD-EDD0-4BEE-A48A-2D4B6F81DCE3}" type="pres">
      <dgm:prSet presAssocID="{31DE128B-7A1F-4508-8799-345E31973B3B}" presName="spacer" presStyleCnt="0"/>
      <dgm:spPr/>
    </dgm:pt>
    <dgm:pt modelId="{E839826B-B9F0-4621-AE82-5D2A816AC818}" type="pres">
      <dgm:prSet presAssocID="{764AEF92-762D-404E-B434-D971BBDF318D}" presName="parentText" presStyleLbl="node1" presStyleIdx="4" presStyleCnt="5">
        <dgm:presLayoutVars>
          <dgm:chMax val="0"/>
          <dgm:bulletEnabled val="1"/>
        </dgm:presLayoutVars>
      </dgm:prSet>
      <dgm:spPr/>
    </dgm:pt>
  </dgm:ptLst>
  <dgm:cxnLst>
    <dgm:cxn modelId="{DBE75D05-A456-4A88-B783-30D91C3E8D7F}" srcId="{6157335B-761F-4B37-8806-D48AD6A31FA0}" destId="{F2CC7035-CA4D-456D-9210-3E1C602D105A}" srcOrd="1" destOrd="0" parTransId="{980B0273-6EAA-4902-83DB-9C5D99FC87AA}" sibTransId="{234F287D-D01C-4EF0-BA96-562F776DE835}"/>
    <dgm:cxn modelId="{74A74816-4B12-4180-B68F-7815107A4F0A}" type="presOf" srcId="{764AEF92-762D-404E-B434-D971BBDF318D}" destId="{E839826B-B9F0-4621-AE82-5D2A816AC818}" srcOrd="0" destOrd="0" presId="urn:microsoft.com/office/officeart/2005/8/layout/vList2"/>
    <dgm:cxn modelId="{72D85F39-87DC-48A0-A96B-C2BA3C8AED2B}" type="presOf" srcId="{6157335B-761F-4B37-8806-D48AD6A31FA0}" destId="{24C31917-4E30-4C3B-B4AC-2EFB8AC96FED}" srcOrd="0" destOrd="0" presId="urn:microsoft.com/office/officeart/2005/8/layout/vList2"/>
    <dgm:cxn modelId="{1EEFEA6B-A256-4A09-ADFF-631E5FBDB2F9}" srcId="{6157335B-761F-4B37-8806-D48AD6A31FA0}" destId="{98A65B7D-CF85-472C-A095-A8781E0E78E8}" srcOrd="2" destOrd="0" parTransId="{DC2326A5-6118-4E7E-8618-9D3F933CA27F}" sibTransId="{C617DCCE-9E48-4DFC-8E46-1C31B7985061}"/>
    <dgm:cxn modelId="{E9DC184F-44B4-4959-93F5-70FB66BB3570}" srcId="{6157335B-761F-4B37-8806-D48AD6A31FA0}" destId="{2B8CCEF9-203E-4D15-B3AC-EF45D696B4A0}" srcOrd="3" destOrd="0" parTransId="{0136C4FF-E262-48C5-98DB-D80C3B8FF2CB}" sibTransId="{31DE128B-7A1F-4508-8799-345E31973B3B}"/>
    <dgm:cxn modelId="{0A566A90-6485-407F-90D0-D5378816A57C}" type="presOf" srcId="{2B8CCEF9-203E-4D15-B3AC-EF45D696B4A0}" destId="{8567F0D7-1515-4BBD-B9AF-521FD86F56FB}" srcOrd="0" destOrd="0" presId="urn:microsoft.com/office/officeart/2005/8/layout/vList2"/>
    <dgm:cxn modelId="{D2576495-3251-4878-A184-4BD162687893}" srcId="{6157335B-761F-4B37-8806-D48AD6A31FA0}" destId="{764AEF92-762D-404E-B434-D971BBDF318D}" srcOrd="4" destOrd="0" parTransId="{65D62C19-470B-4469-A43D-E717C959CA2A}" sibTransId="{9F3E4182-AEF9-4614-8439-B0929A6B22D5}"/>
    <dgm:cxn modelId="{1665FFBA-8308-4682-B6CC-898048BEB290}" type="presOf" srcId="{DD4A4694-0501-4FB9-B5EE-878A385865FB}" destId="{F3F8F7D8-B280-4351-8B21-046D65BCA237}" srcOrd="0" destOrd="0" presId="urn:microsoft.com/office/officeart/2005/8/layout/vList2"/>
    <dgm:cxn modelId="{14583ABD-EBAF-4388-8E87-DEE49D1C87F5}" type="presOf" srcId="{F2CC7035-CA4D-456D-9210-3E1C602D105A}" destId="{72DD776E-2C1E-4BAF-98DD-C85D26868461}" srcOrd="0" destOrd="0" presId="urn:microsoft.com/office/officeart/2005/8/layout/vList2"/>
    <dgm:cxn modelId="{A9C58DD2-F355-458A-8DA1-4BB79BF47C0D}" type="presOf" srcId="{98A65B7D-CF85-472C-A095-A8781E0E78E8}" destId="{17F14BED-B3C9-49A3-8A91-1791745E2DBF}" srcOrd="0" destOrd="0" presId="urn:microsoft.com/office/officeart/2005/8/layout/vList2"/>
    <dgm:cxn modelId="{270989E5-B864-40B8-BCB3-D79B5FB3F6FD}" srcId="{6157335B-761F-4B37-8806-D48AD6A31FA0}" destId="{DD4A4694-0501-4FB9-B5EE-878A385865FB}" srcOrd="0" destOrd="0" parTransId="{0327857E-9098-44EC-91DB-EC1B1B40A882}" sibTransId="{2D0BEDDC-CFF0-4965-A30F-B6F8867445BE}"/>
    <dgm:cxn modelId="{2FA5AF99-BDB1-4E87-9567-A56BE9CA0A1B}" type="presParOf" srcId="{24C31917-4E30-4C3B-B4AC-2EFB8AC96FED}" destId="{F3F8F7D8-B280-4351-8B21-046D65BCA237}" srcOrd="0" destOrd="0" presId="urn:microsoft.com/office/officeart/2005/8/layout/vList2"/>
    <dgm:cxn modelId="{CFCFFDE4-4488-4002-89C0-3729C00A5C82}" type="presParOf" srcId="{24C31917-4E30-4C3B-B4AC-2EFB8AC96FED}" destId="{CDF343C1-5359-4DC5-82E9-73C0D8EC50A7}" srcOrd="1" destOrd="0" presId="urn:microsoft.com/office/officeart/2005/8/layout/vList2"/>
    <dgm:cxn modelId="{627BEA4E-2F46-4CA0-9409-9C870BF9DC60}" type="presParOf" srcId="{24C31917-4E30-4C3B-B4AC-2EFB8AC96FED}" destId="{72DD776E-2C1E-4BAF-98DD-C85D26868461}" srcOrd="2" destOrd="0" presId="urn:microsoft.com/office/officeart/2005/8/layout/vList2"/>
    <dgm:cxn modelId="{214B5FAF-3FB6-40E1-A863-2934917D6267}" type="presParOf" srcId="{24C31917-4E30-4C3B-B4AC-2EFB8AC96FED}" destId="{9652C8F8-B56B-4B65-B91E-5E00A49D1FDE}" srcOrd="3" destOrd="0" presId="urn:microsoft.com/office/officeart/2005/8/layout/vList2"/>
    <dgm:cxn modelId="{CDF15128-E024-49B9-A691-D778B6699EE5}" type="presParOf" srcId="{24C31917-4E30-4C3B-B4AC-2EFB8AC96FED}" destId="{17F14BED-B3C9-49A3-8A91-1791745E2DBF}" srcOrd="4" destOrd="0" presId="urn:microsoft.com/office/officeart/2005/8/layout/vList2"/>
    <dgm:cxn modelId="{8B534182-9038-4653-BE9A-6C52276FA801}" type="presParOf" srcId="{24C31917-4E30-4C3B-B4AC-2EFB8AC96FED}" destId="{C19AD0A2-23C9-400D-B9B5-EF2CE3DEDBCF}" srcOrd="5" destOrd="0" presId="urn:microsoft.com/office/officeart/2005/8/layout/vList2"/>
    <dgm:cxn modelId="{923EDE21-444C-4CAC-80EA-58A6B2FF9F31}" type="presParOf" srcId="{24C31917-4E30-4C3B-B4AC-2EFB8AC96FED}" destId="{8567F0D7-1515-4BBD-B9AF-521FD86F56FB}" srcOrd="6" destOrd="0" presId="urn:microsoft.com/office/officeart/2005/8/layout/vList2"/>
    <dgm:cxn modelId="{83682EC2-90F4-40C6-A270-2246AC4480C9}" type="presParOf" srcId="{24C31917-4E30-4C3B-B4AC-2EFB8AC96FED}" destId="{276887FD-EDD0-4BEE-A48A-2D4B6F81DCE3}" srcOrd="7" destOrd="0" presId="urn:microsoft.com/office/officeart/2005/8/layout/vList2"/>
    <dgm:cxn modelId="{86B3654B-1A75-41A2-8E01-BDAA1D2447EE}" type="presParOf" srcId="{24C31917-4E30-4C3B-B4AC-2EFB8AC96FED}" destId="{E839826B-B9F0-4621-AE82-5D2A816AC818}" srcOrd="8"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2E6C11-6C36-441D-A726-3A2EAABDC5FB}">
      <dsp:nvSpPr>
        <dsp:cNvPr id="0" name=""/>
        <dsp:cNvSpPr/>
      </dsp:nvSpPr>
      <dsp:spPr>
        <a:xfrm>
          <a:off x="-74110" y="0"/>
          <a:ext cx="4086226" cy="4086226"/>
        </a:xfrm>
        <a:prstGeom prst="pie">
          <a:avLst>
            <a:gd name="adj1" fmla="val 5400000"/>
            <a:gd name="adj2" fmla="val 16200000"/>
          </a:avLst>
        </a:prstGeom>
        <a:solidFill>
          <a:schemeClr val="accent1">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EEC3EBC-B7D4-4D3C-81D8-BEB939558237}">
      <dsp:nvSpPr>
        <dsp:cNvPr id="0" name=""/>
        <dsp:cNvSpPr/>
      </dsp:nvSpPr>
      <dsp:spPr>
        <a:xfrm>
          <a:off x="1820782" y="0"/>
          <a:ext cx="6742190" cy="4086226"/>
        </a:xfrm>
        <a:prstGeom prst="rect">
          <a:avLst/>
        </a:prstGeom>
        <a:solidFill>
          <a:schemeClr val="bg1">
            <a:lumMod val="75000"/>
            <a:alpha val="9000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IN" sz="2400" b="1" i="0" u="none" kern="1200" baseline="0" dirty="0">
              <a:effectLst/>
              <a:latin typeface="Cambria" panose="02040503050406030204" pitchFamily="18" charset="0"/>
              <a:ea typeface="Cambria" panose="02040503050406030204" pitchFamily="18" charset="0"/>
            </a:rPr>
            <a:t>Prof. </a:t>
          </a:r>
          <a:r>
            <a:rPr lang="en-IN" sz="2400" b="1" i="0" u="none" kern="1200" baseline="0" dirty="0" err="1">
              <a:effectLst/>
              <a:latin typeface="Cambria" panose="02040503050406030204" pitchFamily="18" charset="0"/>
              <a:ea typeface="Cambria" panose="02040503050406030204" pitchFamily="18" charset="0"/>
            </a:rPr>
            <a:t>Dr.</a:t>
          </a:r>
          <a:r>
            <a:rPr lang="en-IN" sz="2400" b="1" i="0" u="none" kern="1200" baseline="0" dirty="0">
              <a:effectLst/>
              <a:latin typeface="Cambria" panose="02040503050406030204" pitchFamily="18" charset="0"/>
              <a:ea typeface="Cambria" panose="02040503050406030204" pitchFamily="18" charset="0"/>
            </a:rPr>
            <a:t> Stefan Roth</a:t>
          </a:r>
        </a:p>
        <a:p>
          <a:pPr marL="0" lvl="0" indent="0" algn="l" defTabSz="1066800">
            <a:lnSpc>
              <a:spcPct val="90000"/>
            </a:lnSpc>
            <a:spcBef>
              <a:spcPct val="0"/>
            </a:spcBef>
            <a:spcAft>
              <a:spcPct val="35000"/>
            </a:spcAft>
            <a:buNone/>
          </a:pPr>
          <a:r>
            <a:rPr lang="en-IN" sz="2400" b="1" i="0" u="none" kern="1200" baseline="0" dirty="0">
              <a:effectLst/>
              <a:latin typeface="Cambria" panose="02040503050406030204" pitchFamily="18" charset="0"/>
              <a:ea typeface="Cambria" panose="02040503050406030204" pitchFamily="18" charset="0"/>
            </a:rPr>
            <a:t>Prof. </a:t>
          </a:r>
          <a:r>
            <a:rPr lang="en-IN" sz="2400" b="1" i="0" u="none" kern="1200" baseline="0" dirty="0" err="1">
              <a:effectLst/>
              <a:latin typeface="Cambria" panose="02040503050406030204" pitchFamily="18" charset="0"/>
              <a:ea typeface="Cambria" panose="02040503050406030204" pitchFamily="18" charset="0"/>
            </a:rPr>
            <a:t>Dr.</a:t>
          </a:r>
          <a:r>
            <a:rPr lang="en-IN" sz="2400" b="1" i="0" u="none" kern="1200" baseline="0" dirty="0">
              <a:effectLst/>
              <a:latin typeface="Cambria" panose="02040503050406030204" pitchFamily="18" charset="0"/>
              <a:ea typeface="Cambria" panose="02040503050406030204" pitchFamily="18" charset="0"/>
            </a:rPr>
            <a:t>-Ing. Silvio Bachmann</a:t>
          </a:r>
          <a:endParaRPr lang="en-IN" sz="2400" b="1" i="0" u="none" kern="1200" dirty="0">
            <a:effectLst/>
            <a:latin typeface="Cambria" panose="02040503050406030204" pitchFamily="18" charset="0"/>
            <a:ea typeface="Cambria" panose="02040503050406030204" pitchFamily="18" charset="0"/>
          </a:endParaRPr>
        </a:p>
      </dsp:txBody>
      <dsp:txXfrm>
        <a:off x="1820782" y="0"/>
        <a:ext cx="3371095" cy="4086226"/>
      </dsp:txXfrm>
    </dsp:sp>
    <dsp:sp modelId="{CCB12EC2-2F8D-4ECF-9B8C-26361BB1B257}">
      <dsp:nvSpPr>
        <dsp:cNvPr id="0" name=""/>
        <dsp:cNvSpPr/>
      </dsp:nvSpPr>
      <dsp:spPr>
        <a:xfrm>
          <a:off x="5209539" y="0"/>
          <a:ext cx="3222875" cy="4086226"/>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247650" tIns="247650" rIns="247650" bIns="247650" numCol="1" spcCol="1270" anchor="ctr" anchorCtr="0">
          <a:noAutofit/>
        </a:bodyPr>
        <a:lstStyle/>
        <a:p>
          <a:pPr marL="114300" lvl="1" indent="-114300" algn="l" defTabSz="622300">
            <a:lnSpc>
              <a:spcPct val="90000"/>
            </a:lnSpc>
            <a:spcBef>
              <a:spcPct val="0"/>
            </a:spcBef>
            <a:spcAft>
              <a:spcPct val="15000"/>
            </a:spcAft>
            <a:buChar char="•"/>
          </a:pPr>
          <a:r>
            <a:rPr lang="en-IN" sz="1400" b="1" i="0" kern="1200" baseline="0" dirty="0">
              <a:latin typeface="Cambria" panose="02040503050406030204" pitchFamily="18" charset="0"/>
              <a:ea typeface="Cambria" panose="02040503050406030204" pitchFamily="18" charset="0"/>
            </a:rPr>
            <a:t>Choudhary, </a:t>
          </a:r>
          <a:r>
            <a:rPr lang="en-IN" sz="1400" b="1" i="0" kern="1200" baseline="0" dirty="0" err="1">
              <a:latin typeface="Cambria" panose="02040503050406030204" pitchFamily="18" charset="0"/>
              <a:ea typeface="Cambria" panose="02040503050406030204" pitchFamily="18" charset="0"/>
            </a:rPr>
            <a:t>Prithviraj</a:t>
          </a:r>
          <a:r>
            <a:rPr lang="en-IN" sz="1400" b="1" i="0" kern="1200" baseline="0" dirty="0">
              <a:latin typeface="Cambria" panose="02040503050406030204" pitchFamily="18" charset="0"/>
              <a:ea typeface="Cambria" panose="02040503050406030204" pitchFamily="18" charset="0"/>
            </a:rPr>
            <a:t> </a:t>
          </a:r>
          <a:endParaRPr lang="en-IN" sz="1400" b="1" kern="1200" dirty="0">
            <a:latin typeface="Cambria" panose="02040503050406030204" pitchFamily="18" charset="0"/>
            <a:ea typeface="Cambria" panose="02040503050406030204" pitchFamily="18" charset="0"/>
          </a:endParaRPr>
        </a:p>
        <a:p>
          <a:pPr marL="114300" lvl="1" indent="-114300" algn="l" defTabSz="533400">
            <a:lnSpc>
              <a:spcPct val="90000"/>
            </a:lnSpc>
            <a:spcBef>
              <a:spcPct val="0"/>
            </a:spcBef>
            <a:spcAft>
              <a:spcPct val="15000"/>
            </a:spcAft>
            <a:buFont typeface="Courier New" panose="02070309020205020404" pitchFamily="49" charset="0"/>
            <a:buChar char="o"/>
          </a:pPr>
          <a:r>
            <a:rPr lang="en-IN" sz="1200" b="0" i="0" kern="1200" baseline="0" dirty="0">
              <a:latin typeface="Cambria" panose="02040503050406030204" pitchFamily="18" charset="0"/>
              <a:ea typeface="Cambria" panose="02040503050406030204" pitchFamily="18" charset="0"/>
            </a:rPr>
            <a:t>CAD Design &amp; Mechanical Assembly</a:t>
          </a:r>
          <a:endParaRPr lang="en-IN" sz="1200" b="0" kern="1200" dirty="0">
            <a:latin typeface="Cambria" panose="02040503050406030204" pitchFamily="18" charset="0"/>
            <a:ea typeface="Cambria" panose="02040503050406030204" pitchFamily="18" charset="0"/>
          </a:endParaRPr>
        </a:p>
        <a:p>
          <a:pPr marL="114300" lvl="1" indent="-114300" algn="l" defTabSz="533400">
            <a:lnSpc>
              <a:spcPct val="90000"/>
            </a:lnSpc>
            <a:spcBef>
              <a:spcPct val="0"/>
            </a:spcBef>
            <a:spcAft>
              <a:spcPct val="15000"/>
            </a:spcAft>
            <a:buFont typeface="Courier New" panose="02070309020205020404" pitchFamily="49" charset="0"/>
            <a:buChar char="o"/>
          </a:pPr>
          <a:r>
            <a:rPr lang="en-IN" sz="1200" b="0" i="0" kern="1200" baseline="0" dirty="0">
              <a:latin typeface="Cambria" panose="02040503050406030204" pitchFamily="18" charset="0"/>
              <a:ea typeface="Cambria" panose="02040503050406030204" pitchFamily="18" charset="0"/>
            </a:rPr>
            <a:t>Verification &amp; Validation Protocol </a:t>
          </a:r>
          <a:endParaRPr lang="en-IN" sz="1200" b="0" kern="1200" dirty="0">
            <a:latin typeface="Cambria" panose="02040503050406030204" pitchFamily="18" charset="0"/>
            <a:ea typeface="Cambria" panose="02040503050406030204" pitchFamily="18" charset="0"/>
          </a:endParaRPr>
        </a:p>
        <a:p>
          <a:pPr marL="114300" lvl="1" indent="-114300" algn="l" defTabSz="622300">
            <a:lnSpc>
              <a:spcPct val="90000"/>
            </a:lnSpc>
            <a:spcBef>
              <a:spcPct val="0"/>
            </a:spcBef>
            <a:spcAft>
              <a:spcPct val="15000"/>
            </a:spcAft>
            <a:buChar char="•"/>
          </a:pPr>
          <a:r>
            <a:rPr lang="en-IN" sz="1400" b="1" i="0" kern="1200" baseline="0" dirty="0">
              <a:latin typeface="Cambria" panose="02040503050406030204" pitchFamily="18" charset="0"/>
              <a:ea typeface="Cambria" panose="02040503050406030204" pitchFamily="18" charset="0"/>
            </a:rPr>
            <a:t>Pandaraboyana, Dheeraj Kumar </a:t>
          </a:r>
          <a:endParaRPr lang="en-IN" sz="1400" b="1" kern="1200" dirty="0">
            <a:latin typeface="Cambria" panose="02040503050406030204" pitchFamily="18" charset="0"/>
            <a:ea typeface="Cambria" panose="02040503050406030204" pitchFamily="18" charset="0"/>
          </a:endParaRPr>
        </a:p>
        <a:p>
          <a:pPr marL="114300" lvl="1" indent="-114300" algn="l" defTabSz="533400">
            <a:lnSpc>
              <a:spcPct val="90000"/>
            </a:lnSpc>
            <a:spcBef>
              <a:spcPct val="0"/>
            </a:spcBef>
            <a:spcAft>
              <a:spcPct val="15000"/>
            </a:spcAft>
            <a:buFont typeface="Courier New" panose="02070309020205020404" pitchFamily="49" charset="0"/>
            <a:buChar char="o"/>
          </a:pPr>
          <a:r>
            <a:rPr lang="en-IN" sz="1200" b="0" i="0" kern="1200" baseline="0" dirty="0">
              <a:latin typeface="Cambria" panose="02040503050406030204" pitchFamily="18" charset="0"/>
              <a:ea typeface="Cambria" panose="02040503050406030204" pitchFamily="18" charset="0"/>
            </a:rPr>
            <a:t>Electrical Design &amp; </a:t>
          </a:r>
          <a:r>
            <a:rPr lang="en-IN" sz="1200" b="0" i="0" kern="1200" dirty="0">
              <a:latin typeface="Cambria" panose="02040503050406030204" pitchFamily="18" charset="0"/>
              <a:ea typeface="Cambria" panose="02040503050406030204" pitchFamily="18" charset="0"/>
            </a:rPr>
            <a:t>Electrical Wiring</a:t>
          </a:r>
          <a:endParaRPr lang="en-IN" sz="1200" b="0" kern="1200" dirty="0">
            <a:latin typeface="Cambria" panose="02040503050406030204" pitchFamily="18" charset="0"/>
            <a:ea typeface="Cambria" panose="02040503050406030204" pitchFamily="18" charset="0"/>
          </a:endParaRPr>
        </a:p>
        <a:p>
          <a:pPr marL="114300" lvl="1" indent="-114300" algn="l" defTabSz="533400">
            <a:lnSpc>
              <a:spcPct val="90000"/>
            </a:lnSpc>
            <a:spcBef>
              <a:spcPct val="0"/>
            </a:spcBef>
            <a:spcAft>
              <a:spcPct val="15000"/>
            </a:spcAft>
            <a:buFont typeface="Courier New" panose="02070309020205020404" pitchFamily="49" charset="0"/>
            <a:buChar char="o"/>
          </a:pPr>
          <a:r>
            <a:rPr lang="en-IN" sz="1200" b="0" i="0" kern="1200" baseline="0" dirty="0">
              <a:latin typeface="Cambria" panose="02040503050406030204" pitchFamily="18" charset="0"/>
              <a:ea typeface="Cambria" panose="02040503050406030204" pitchFamily="18" charset="0"/>
            </a:rPr>
            <a:t>Functional Coding</a:t>
          </a:r>
          <a:endParaRPr lang="en-IN" sz="1200" b="0" kern="1200" dirty="0">
            <a:latin typeface="Cambria" panose="02040503050406030204" pitchFamily="18" charset="0"/>
            <a:ea typeface="Cambria" panose="02040503050406030204" pitchFamily="18" charset="0"/>
          </a:endParaRPr>
        </a:p>
        <a:p>
          <a:pPr marL="114300" lvl="1" indent="-114300" algn="l" defTabSz="533400">
            <a:lnSpc>
              <a:spcPct val="90000"/>
            </a:lnSpc>
            <a:spcBef>
              <a:spcPct val="0"/>
            </a:spcBef>
            <a:spcAft>
              <a:spcPct val="15000"/>
            </a:spcAft>
            <a:buFont typeface="Courier New" panose="02070309020205020404" pitchFamily="49" charset="0"/>
            <a:buChar char="o"/>
          </a:pPr>
          <a:r>
            <a:rPr lang="en-IN" sz="1200" b="0" i="0" kern="1200" baseline="0" dirty="0">
              <a:latin typeface="Cambria" panose="02040503050406030204" pitchFamily="18" charset="0"/>
              <a:ea typeface="Cambria" panose="02040503050406030204" pitchFamily="18" charset="0"/>
            </a:rPr>
            <a:t>Verification &amp; Validation Protocol </a:t>
          </a:r>
          <a:endParaRPr lang="en-IN" sz="1200" b="0" kern="1200" dirty="0">
            <a:latin typeface="Cambria" panose="02040503050406030204" pitchFamily="18" charset="0"/>
            <a:ea typeface="Cambria" panose="02040503050406030204" pitchFamily="18" charset="0"/>
          </a:endParaRPr>
        </a:p>
        <a:p>
          <a:pPr marL="114300" lvl="1" indent="-114300" algn="l" defTabSz="622300">
            <a:lnSpc>
              <a:spcPct val="90000"/>
            </a:lnSpc>
            <a:spcBef>
              <a:spcPct val="0"/>
            </a:spcBef>
            <a:spcAft>
              <a:spcPct val="15000"/>
            </a:spcAft>
            <a:buChar char="•"/>
          </a:pPr>
          <a:r>
            <a:rPr lang="en-IN" sz="1400" b="1" i="0" kern="1200" baseline="0" dirty="0">
              <a:latin typeface="Cambria" panose="02040503050406030204" pitchFamily="18" charset="0"/>
              <a:ea typeface="Cambria" panose="02040503050406030204" pitchFamily="18" charset="0"/>
            </a:rPr>
            <a:t>Khule, Nitin</a:t>
          </a:r>
          <a:endParaRPr lang="en-IN" sz="1400" b="1" kern="1200" dirty="0">
            <a:latin typeface="Cambria" panose="02040503050406030204" pitchFamily="18" charset="0"/>
            <a:ea typeface="Cambria" panose="02040503050406030204" pitchFamily="18" charset="0"/>
          </a:endParaRPr>
        </a:p>
        <a:p>
          <a:pPr marL="114300" lvl="1" indent="-114300" algn="l" defTabSz="533400">
            <a:lnSpc>
              <a:spcPct val="90000"/>
            </a:lnSpc>
            <a:spcBef>
              <a:spcPct val="0"/>
            </a:spcBef>
            <a:spcAft>
              <a:spcPct val="15000"/>
            </a:spcAft>
            <a:buFont typeface="Courier New" panose="02070309020205020404" pitchFamily="49" charset="0"/>
            <a:buChar char="o"/>
          </a:pPr>
          <a:r>
            <a:rPr lang="en-IN" sz="1200" b="0" i="0" kern="1200" baseline="0" dirty="0">
              <a:latin typeface="Cambria" panose="02040503050406030204" pitchFamily="18" charset="0"/>
              <a:ea typeface="Cambria" panose="02040503050406030204" pitchFamily="18" charset="0"/>
            </a:rPr>
            <a:t>Project Documentation</a:t>
          </a:r>
          <a:endParaRPr lang="en-IN" sz="1200" b="0" kern="1200" dirty="0">
            <a:latin typeface="Cambria" panose="02040503050406030204" pitchFamily="18" charset="0"/>
            <a:ea typeface="Cambria" panose="02040503050406030204" pitchFamily="18" charset="0"/>
          </a:endParaRPr>
        </a:p>
        <a:p>
          <a:pPr marL="114300" lvl="1" indent="-114300" algn="l" defTabSz="533400">
            <a:lnSpc>
              <a:spcPct val="90000"/>
            </a:lnSpc>
            <a:spcBef>
              <a:spcPct val="0"/>
            </a:spcBef>
            <a:spcAft>
              <a:spcPct val="15000"/>
            </a:spcAft>
            <a:buFont typeface="Courier New" panose="02070309020205020404" pitchFamily="49" charset="0"/>
            <a:buChar char="o"/>
          </a:pPr>
          <a:r>
            <a:rPr lang="en-IN" sz="1200" b="0" i="0" kern="1200" baseline="0">
              <a:latin typeface="Cambria" panose="02040503050406030204" pitchFamily="18" charset="0"/>
              <a:ea typeface="Cambria" panose="02040503050406030204" pitchFamily="18" charset="0"/>
            </a:rPr>
            <a:t>CAD Design</a:t>
          </a:r>
          <a:endParaRPr lang="en-IN" sz="1200" b="0" kern="1200">
            <a:latin typeface="Cambria" panose="02040503050406030204" pitchFamily="18" charset="0"/>
            <a:ea typeface="Cambria" panose="02040503050406030204" pitchFamily="18" charset="0"/>
          </a:endParaRPr>
        </a:p>
        <a:p>
          <a:pPr marL="114300" lvl="1" indent="-114300" algn="l" defTabSz="533400">
            <a:lnSpc>
              <a:spcPct val="90000"/>
            </a:lnSpc>
            <a:spcBef>
              <a:spcPct val="0"/>
            </a:spcBef>
            <a:spcAft>
              <a:spcPct val="15000"/>
            </a:spcAft>
            <a:buFont typeface="Courier New" panose="02070309020205020404" pitchFamily="49" charset="0"/>
            <a:buChar char="o"/>
          </a:pPr>
          <a:r>
            <a:rPr lang="en-IN" sz="1200" b="0" i="0" kern="1200" baseline="0" dirty="0">
              <a:latin typeface="Cambria" panose="02040503050406030204" pitchFamily="18" charset="0"/>
              <a:ea typeface="Cambria" panose="02040503050406030204" pitchFamily="18" charset="0"/>
            </a:rPr>
            <a:t>Mechanical Assembly</a:t>
          </a:r>
          <a:endParaRPr lang="en-IN" sz="1200" b="0" kern="1200" dirty="0">
            <a:latin typeface="Cambria" panose="02040503050406030204" pitchFamily="18" charset="0"/>
            <a:ea typeface="Cambria" panose="02040503050406030204" pitchFamily="18" charset="0"/>
          </a:endParaRPr>
        </a:p>
        <a:p>
          <a:pPr marL="114300" lvl="1" indent="-114300" algn="l" defTabSz="622300">
            <a:lnSpc>
              <a:spcPct val="90000"/>
            </a:lnSpc>
            <a:spcBef>
              <a:spcPct val="0"/>
            </a:spcBef>
            <a:spcAft>
              <a:spcPct val="15000"/>
            </a:spcAft>
            <a:buChar char="•"/>
          </a:pPr>
          <a:r>
            <a:rPr lang="en-IN" sz="1400" b="1" i="0" kern="1200" baseline="0" dirty="0">
              <a:latin typeface="Cambria" panose="02040503050406030204" pitchFamily="18" charset="0"/>
              <a:ea typeface="Cambria" panose="02040503050406030204" pitchFamily="18" charset="0"/>
            </a:rPr>
            <a:t>Rao, Parul Vivek Sunder </a:t>
          </a:r>
          <a:endParaRPr lang="en-IN" sz="1400" b="1" kern="1200" dirty="0">
            <a:latin typeface="Cambria" panose="02040503050406030204" pitchFamily="18" charset="0"/>
            <a:ea typeface="Cambria" panose="02040503050406030204" pitchFamily="18" charset="0"/>
          </a:endParaRPr>
        </a:p>
        <a:p>
          <a:pPr marL="114300" lvl="1" indent="-114300" algn="l" defTabSz="533400">
            <a:lnSpc>
              <a:spcPct val="90000"/>
            </a:lnSpc>
            <a:spcBef>
              <a:spcPct val="0"/>
            </a:spcBef>
            <a:spcAft>
              <a:spcPct val="15000"/>
            </a:spcAft>
            <a:buFont typeface="Courier New" panose="02070309020205020404" pitchFamily="49" charset="0"/>
            <a:buChar char="o"/>
          </a:pPr>
          <a:r>
            <a:rPr lang="en-IN" sz="1200" b="0" i="0" kern="1200" baseline="0" dirty="0">
              <a:latin typeface="Cambria" panose="02040503050406030204" pitchFamily="18" charset="0"/>
              <a:ea typeface="Cambria" panose="02040503050406030204" pitchFamily="18" charset="0"/>
            </a:rPr>
            <a:t>User Requirements</a:t>
          </a:r>
          <a:endParaRPr lang="en-IN" sz="1200" b="0" kern="1200" dirty="0">
            <a:latin typeface="Cambria" panose="02040503050406030204" pitchFamily="18" charset="0"/>
            <a:ea typeface="Cambria" panose="02040503050406030204" pitchFamily="18" charset="0"/>
          </a:endParaRPr>
        </a:p>
        <a:p>
          <a:pPr marL="114300" lvl="1" indent="-114300" algn="l" defTabSz="533400">
            <a:lnSpc>
              <a:spcPct val="90000"/>
            </a:lnSpc>
            <a:spcBef>
              <a:spcPct val="0"/>
            </a:spcBef>
            <a:spcAft>
              <a:spcPct val="15000"/>
            </a:spcAft>
            <a:buFont typeface="Courier New" panose="02070309020205020404" pitchFamily="49" charset="0"/>
            <a:buChar char="o"/>
          </a:pPr>
          <a:r>
            <a:rPr lang="en-IN" sz="1200" b="0" i="0" kern="1200" baseline="0" dirty="0">
              <a:latin typeface="Cambria" panose="02040503050406030204" pitchFamily="18" charset="0"/>
              <a:ea typeface="Cambria" panose="02040503050406030204" pitchFamily="18" charset="0"/>
            </a:rPr>
            <a:t>Technical Specifications</a:t>
          </a:r>
          <a:endParaRPr lang="en-IN" sz="1200" b="0" kern="1200" dirty="0">
            <a:latin typeface="Cambria" panose="02040503050406030204" pitchFamily="18" charset="0"/>
            <a:ea typeface="Cambria" panose="02040503050406030204" pitchFamily="18" charset="0"/>
          </a:endParaRPr>
        </a:p>
        <a:p>
          <a:pPr marL="114300" lvl="1" indent="-114300" algn="l" defTabSz="533400">
            <a:lnSpc>
              <a:spcPct val="90000"/>
            </a:lnSpc>
            <a:spcBef>
              <a:spcPct val="0"/>
            </a:spcBef>
            <a:spcAft>
              <a:spcPct val="15000"/>
            </a:spcAft>
            <a:buFont typeface="Courier New" panose="02070309020205020404" pitchFamily="49" charset="0"/>
            <a:buChar char="o"/>
          </a:pPr>
          <a:r>
            <a:rPr lang="en-IN" sz="1200" b="0" i="0" kern="1200" baseline="0" dirty="0">
              <a:latin typeface="Cambria" panose="02040503050406030204" pitchFamily="18" charset="0"/>
              <a:ea typeface="Cambria" panose="02040503050406030204" pitchFamily="18" charset="0"/>
            </a:rPr>
            <a:t>Design Specifications</a:t>
          </a:r>
          <a:endParaRPr lang="en-IN" sz="1200" b="0" kern="1200" dirty="0">
            <a:latin typeface="Cambria" panose="02040503050406030204" pitchFamily="18" charset="0"/>
            <a:ea typeface="Cambria" panose="02040503050406030204" pitchFamily="18" charset="0"/>
          </a:endParaRPr>
        </a:p>
        <a:p>
          <a:pPr marL="114300" lvl="1" indent="-114300" algn="l" defTabSz="622300">
            <a:lnSpc>
              <a:spcPct val="90000"/>
            </a:lnSpc>
            <a:spcBef>
              <a:spcPct val="0"/>
            </a:spcBef>
            <a:spcAft>
              <a:spcPct val="15000"/>
            </a:spcAft>
            <a:buChar char="•"/>
          </a:pPr>
          <a:r>
            <a:rPr lang="en-IN" sz="1400" b="1" i="0" kern="1200" baseline="0" dirty="0">
              <a:latin typeface="Cambria" panose="02040503050406030204" pitchFamily="18" charset="0"/>
              <a:ea typeface="Cambria" panose="02040503050406030204" pitchFamily="18" charset="0"/>
            </a:rPr>
            <a:t>Gangiredla, Varun Kumar</a:t>
          </a:r>
          <a:endParaRPr lang="en-IN" sz="1400" b="1" kern="1200" dirty="0">
            <a:latin typeface="Cambria" panose="02040503050406030204" pitchFamily="18" charset="0"/>
            <a:ea typeface="Cambria" panose="02040503050406030204" pitchFamily="18" charset="0"/>
          </a:endParaRPr>
        </a:p>
        <a:p>
          <a:pPr marL="114300" lvl="1" indent="-114300" algn="l" defTabSz="533400">
            <a:lnSpc>
              <a:spcPct val="90000"/>
            </a:lnSpc>
            <a:spcBef>
              <a:spcPct val="0"/>
            </a:spcBef>
            <a:spcAft>
              <a:spcPct val="15000"/>
            </a:spcAft>
            <a:buFont typeface="Courier New" panose="02070309020205020404" pitchFamily="49" charset="0"/>
            <a:buChar char="o"/>
          </a:pPr>
          <a:r>
            <a:rPr lang="en-IN" sz="1200" b="0" kern="1200" dirty="0">
              <a:latin typeface="Cambria" panose="02040503050406030204" pitchFamily="18" charset="0"/>
              <a:ea typeface="Cambria" panose="02040503050406030204" pitchFamily="18" charset="0"/>
            </a:rPr>
            <a:t>Electrical Wiring</a:t>
          </a:r>
        </a:p>
        <a:p>
          <a:pPr marL="114300" lvl="1" indent="-114300" algn="l" defTabSz="533400">
            <a:lnSpc>
              <a:spcPct val="90000"/>
            </a:lnSpc>
            <a:spcBef>
              <a:spcPct val="0"/>
            </a:spcBef>
            <a:spcAft>
              <a:spcPct val="15000"/>
            </a:spcAft>
            <a:buFont typeface="Courier New" panose="02070309020205020404" pitchFamily="49" charset="0"/>
            <a:buChar char="o"/>
          </a:pPr>
          <a:r>
            <a:rPr lang="en-IN" sz="1200" b="0" i="0" kern="1200" dirty="0">
              <a:latin typeface="Cambria" panose="02040503050406030204" pitchFamily="18" charset="0"/>
              <a:ea typeface="Cambria" panose="02040503050406030204" pitchFamily="18" charset="0"/>
            </a:rPr>
            <a:t>Verification Report</a:t>
          </a:r>
          <a:endParaRPr lang="en-IN" sz="1200" b="0" kern="1200" dirty="0">
            <a:latin typeface="Cambria" panose="02040503050406030204" pitchFamily="18" charset="0"/>
            <a:ea typeface="Cambria" panose="02040503050406030204" pitchFamily="18" charset="0"/>
          </a:endParaRPr>
        </a:p>
        <a:p>
          <a:pPr marL="114300" lvl="1" indent="-114300" algn="l" defTabSz="533400">
            <a:lnSpc>
              <a:spcPct val="90000"/>
            </a:lnSpc>
            <a:spcBef>
              <a:spcPct val="0"/>
            </a:spcBef>
            <a:spcAft>
              <a:spcPct val="15000"/>
            </a:spcAft>
            <a:buFont typeface="Courier New" panose="02070309020205020404" pitchFamily="49" charset="0"/>
            <a:buChar char="o"/>
          </a:pPr>
          <a:r>
            <a:rPr lang="en-IN" sz="1200" b="0" i="0" kern="1200" dirty="0">
              <a:latin typeface="Cambria" panose="02040503050406030204" pitchFamily="18" charset="0"/>
              <a:ea typeface="Cambria" panose="02040503050406030204" pitchFamily="18" charset="0"/>
            </a:rPr>
            <a:t>Validation Report</a:t>
          </a:r>
          <a:endParaRPr lang="en-IN" sz="1200" b="0" kern="1200" dirty="0">
            <a:latin typeface="Cambria" panose="02040503050406030204" pitchFamily="18" charset="0"/>
            <a:ea typeface="Cambria" panose="02040503050406030204" pitchFamily="18" charset="0"/>
          </a:endParaRPr>
        </a:p>
      </dsp:txBody>
      <dsp:txXfrm>
        <a:off x="5209539" y="0"/>
        <a:ext cx="3222875" cy="408622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F4C4D4C-31FF-48C6-A42D-25E7172D7D14}">
      <dsp:nvSpPr>
        <dsp:cNvPr id="0" name=""/>
        <dsp:cNvSpPr/>
      </dsp:nvSpPr>
      <dsp:spPr>
        <a:xfrm>
          <a:off x="2" y="0"/>
          <a:ext cx="8958257" cy="3817148"/>
        </a:xfrm>
        <a:prstGeom prst="rightArrow">
          <a:avLst/>
        </a:prstGeom>
        <a:solidFill>
          <a:schemeClr val="accent6">
            <a:lumMod val="10000"/>
            <a:lumOff val="90000"/>
          </a:schemeClr>
        </a:solidFill>
        <a:ln>
          <a:noFill/>
        </a:ln>
        <a:effectLst/>
      </dsp:spPr>
      <dsp:style>
        <a:lnRef idx="0">
          <a:scrgbClr r="0" g="0" b="0"/>
        </a:lnRef>
        <a:fillRef idx="1">
          <a:scrgbClr r="0" g="0" b="0"/>
        </a:fillRef>
        <a:effectRef idx="0">
          <a:scrgbClr r="0" g="0" b="0"/>
        </a:effectRef>
        <a:fontRef idx="minor"/>
      </dsp:style>
    </dsp:sp>
    <dsp:sp modelId="{C058FDD6-9CD7-4AEA-821B-DD678442BD34}">
      <dsp:nvSpPr>
        <dsp:cNvPr id="0" name=""/>
        <dsp:cNvSpPr/>
      </dsp:nvSpPr>
      <dsp:spPr>
        <a:xfrm>
          <a:off x="109" y="1145144"/>
          <a:ext cx="1310933" cy="1526859"/>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IN" sz="1200" b="1" i="0" kern="1200" baseline="0" dirty="0">
              <a:solidFill>
                <a:schemeClr val="tx1"/>
              </a:solidFill>
              <a:latin typeface="Cambria" panose="02040503050406030204" pitchFamily="18" charset="0"/>
              <a:ea typeface="Cambria" panose="02040503050406030204" pitchFamily="18" charset="0"/>
            </a:rPr>
            <a:t>Idea Phase</a:t>
          </a:r>
        </a:p>
        <a:p>
          <a:pPr marL="0" lvl="0" indent="0" algn="l" defTabSz="533400">
            <a:lnSpc>
              <a:spcPct val="90000"/>
            </a:lnSpc>
            <a:spcBef>
              <a:spcPct val="0"/>
            </a:spcBef>
            <a:spcAft>
              <a:spcPct val="35000"/>
            </a:spcAft>
            <a:buNone/>
          </a:pPr>
          <a:r>
            <a:rPr lang="en-IN" sz="1200" b="1" i="0" kern="1200" baseline="0" dirty="0">
              <a:solidFill>
                <a:schemeClr val="tx1"/>
              </a:solidFill>
              <a:latin typeface="Cambria" panose="02040503050406030204" pitchFamily="18" charset="0"/>
              <a:ea typeface="Cambria" panose="02040503050406030204" pitchFamily="18" charset="0"/>
            </a:rPr>
            <a:t>07.04.23</a:t>
          </a:r>
          <a:r>
            <a:rPr lang="en-IN" sz="1400" b="1" i="0" kern="1200" baseline="0" dirty="0">
              <a:solidFill>
                <a:schemeClr val="tx1"/>
              </a:solidFill>
              <a:latin typeface="Cambria" panose="02040503050406030204" pitchFamily="18" charset="0"/>
              <a:ea typeface="Cambria" panose="02040503050406030204" pitchFamily="18" charset="0"/>
            </a:rPr>
            <a:t>		</a:t>
          </a:r>
          <a:endParaRPr lang="en-IN" sz="1400" b="1" kern="1200" dirty="0">
            <a:solidFill>
              <a:schemeClr val="tx1"/>
            </a:solidFill>
            <a:latin typeface="Cambria" panose="02040503050406030204" pitchFamily="18" charset="0"/>
            <a:ea typeface="Cambria" panose="02040503050406030204" pitchFamily="18" charset="0"/>
          </a:endParaRPr>
        </a:p>
      </dsp:txBody>
      <dsp:txXfrm>
        <a:off x="64103" y="1209138"/>
        <a:ext cx="1182945" cy="1398871"/>
      </dsp:txXfrm>
    </dsp:sp>
    <dsp:sp modelId="{258A8013-8E34-4852-83A6-F0FE8B5F28BB}">
      <dsp:nvSpPr>
        <dsp:cNvPr id="0" name=""/>
        <dsp:cNvSpPr/>
      </dsp:nvSpPr>
      <dsp:spPr>
        <a:xfrm>
          <a:off x="1529531" y="1145144"/>
          <a:ext cx="1310933" cy="1526859"/>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IN" sz="1200" b="1" i="0" kern="1200" baseline="0" dirty="0">
              <a:solidFill>
                <a:schemeClr val="tx1"/>
              </a:solidFill>
              <a:latin typeface="Cambria" panose="02040503050406030204" pitchFamily="18" charset="0"/>
              <a:ea typeface="Cambria" panose="02040503050406030204" pitchFamily="18" charset="0"/>
            </a:rPr>
            <a:t>Project Planning </a:t>
          </a:r>
        </a:p>
        <a:p>
          <a:pPr marL="0" lvl="0" indent="0" algn="l" defTabSz="533400">
            <a:lnSpc>
              <a:spcPct val="90000"/>
            </a:lnSpc>
            <a:spcBef>
              <a:spcPct val="0"/>
            </a:spcBef>
            <a:spcAft>
              <a:spcPct val="35000"/>
            </a:spcAft>
            <a:buNone/>
          </a:pPr>
          <a:r>
            <a:rPr lang="en-IN" sz="1200" b="1" i="0" kern="1200" baseline="0" dirty="0">
              <a:solidFill>
                <a:schemeClr val="tx1"/>
              </a:solidFill>
              <a:latin typeface="Cambria" panose="02040503050406030204" pitchFamily="18" charset="0"/>
              <a:ea typeface="Cambria" panose="02040503050406030204" pitchFamily="18" charset="0"/>
            </a:rPr>
            <a:t>24.04.23</a:t>
          </a:r>
          <a:endParaRPr lang="en-IN" sz="1200" b="1" kern="1200" dirty="0">
            <a:solidFill>
              <a:schemeClr val="tx1"/>
            </a:solidFill>
            <a:latin typeface="Cambria" panose="02040503050406030204" pitchFamily="18" charset="0"/>
            <a:ea typeface="Cambria" panose="02040503050406030204" pitchFamily="18" charset="0"/>
          </a:endParaRPr>
        </a:p>
      </dsp:txBody>
      <dsp:txXfrm>
        <a:off x="1593525" y="1209138"/>
        <a:ext cx="1182945" cy="1398871"/>
      </dsp:txXfrm>
    </dsp:sp>
    <dsp:sp modelId="{7DA11573-FD81-43B9-AB1F-33B49BF6C6A1}">
      <dsp:nvSpPr>
        <dsp:cNvPr id="0" name=""/>
        <dsp:cNvSpPr/>
      </dsp:nvSpPr>
      <dsp:spPr>
        <a:xfrm>
          <a:off x="3058953" y="1145144"/>
          <a:ext cx="1310933" cy="1526859"/>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IN" sz="1200" b="1" i="0" kern="1200" baseline="0" dirty="0">
              <a:solidFill>
                <a:schemeClr val="tx1"/>
              </a:solidFill>
              <a:latin typeface="Cambria" panose="02040503050406030204" pitchFamily="18" charset="0"/>
              <a:ea typeface="Cambria" panose="02040503050406030204" pitchFamily="18" charset="0"/>
            </a:rPr>
            <a:t>Development Phase</a:t>
          </a:r>
        </a:p>
        <a:p>
          <a:pPr marL="0" lvl="0" indent="0" algn="l" defTabSz="533400">
            <a:lnSpc>
              <a:spcPct val="90000"/>
            </a:lnSpc>
            <a:spcBef>
              <a:spcPct val="0"/>
            </a:spcBef>
            <a:spcAft>
              <a:spcPct val="35000"/>
            </a:spcAft>
            <a:buNone/>
          </a:pPr>
          <a:r>
            <a:rPr lang="en-IN" sz="1200" b="1" i="0" kern="1200" baseline="0" dirty="0">
              <a:solidFill>
                <a:schemeClr val="tx1"/>
              </a:solidFill>
              <a:latin typeface="Cambria" panose="02040503050406030204" pitchFamily="18" charset="0"/>
              <a:ea typeface="Cambria" panose="02040503050406030204" pitchFamily="18" charset="0"/>
            </a:rPr>
            <a:t>02.05.23</a:t>
          </a:r>
          <a:r>
            <a:rPr lang="en-IN" sz="1400" b="0" i="0" kern="1200" baseline="0" dirty="0"/>
            <a:t>	</a:t>
          </a:r>
          <a:endParaRPr lang="en-IN" sz="1400" kern="1200" dirty="0"/>
        </a:p>
      </dsp:txBody>
      <dsp:txXfrm>
        <a:off x="3122947" y="1209138"/>
        <a:ext cx="1182945" cy="1398871"/>
      </dsp:txXfrm>
    </dsp:sp>
    <dsp:sp modelId="{165B4864-87E0-43BF-8008-C4447D42711C}">
      <dsp:nvSpPr>
        <dsp:cNvPr id="0" name=""/>
        <dsp:cNvSpPr/>
      </dsp:nvSpPr>
      <dsp:spPr>
        <a:xfrm>
          <a:off x="4588375" y="1145144"/>
          <a:ext cx="1310933" cy="1526859"/>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IN" sz="1200" b="1" i="0" kern="1200" baseline="0" dirty="0">
              <a:solidFill>
                <a:schemeClr val="tx1"/>
              </a:solidFill>
              <a:latin typeface="Cambria" panose="02040503050406030204" pitchFamily="18" charset="0"/>
              <a:ea typeface="Cambria" panose="02040503050406030204" pitchFamily="18" charset="0"/>
            </a:rPr>
            <a:t>Prototyping &amp; Fabrication 03.09.23</a:t>
          </a:r>
          <a:endParaRPr lang="en-IN" sz="1200" b="1" kern="1200" dirty="0">
            <a:solidFill>
              <a:schemeClr val="tx1"/>
            </a:solidFill>
            <a:latin typeface="Cambria" panose="02040503050406030204" pitchFamily="18" charset="0"/>
            <a:ea typeface="Cambria" panose="02040503050406030204" pitchFamily="18" charset="0"/>
          </a:endParaRPr>
        </a:p>
      </dsp:txBody>
      <dsp:txXfrm>
        <a:off x="4652369" y="1209138"/>
        <a:ext cx="1182945" cy="1398871"/>
      </dsp:txXfrm>
    </dsp:sp>
    <dsp:sp modelId="{77E4E980-F911-4C8C-93A1-67DA475AC24F}">
      <dsp:nvSpPr>
        <dsp:cNvPr id="0" name=""/>
        <dsp:cNvSpPr/>
      </dsp:nvSpPr>
      <dsp:spPr>
        <a:xfrm>
          <a:off x="6117797" y="1145144"/>
          <a:ext cx="1310933" cy="1526859"/>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IN" sz="1200" b="1" i="0" kern="1200" baseline="0" dirty="0">
              <a:solidFill>
                <a:schemeClr val="tx1"/>
              </a:solidFill>
              <a:latin typeface="Cambria" panose="02040503050406030204" pitchFamily="18" charset="0"/>
              <a:ea typeface="Cambria" panose="02040503050406030204" pitchFamily="18" charset="0"/>
            </a:rPr>
            <a:t>Testing and calibration 17.09.23</a:t>
          </a:r>
          <a:r>
            <a:rPr lang="en-IN" sz="1400" b="0" i="0" kern="1200" baseline="0" dirty="0"/>
            <a:t>		</a:t>
          </a:r>
          <a:endParaRPr lang="en-IN" sz="1400" kern="1200" dirty="0"/>
        </a:p>
      </dsp:txBody>
      <dsp:txXfrm>
        <a:off x="6181791" y="1209138"/>
        <a:ext cx="1182945" cy="1398871"/>
      </dsp:txXfrm>
    </dsp:sp>
    <dsp:sp modelId="{2A09709D-EC0A-4820-B9E9-41BDC9B0750C}">
      <dsp:nvSpPr>
        <dsp:cNvPr id="0" name=""/>
        <dsp:cNvSpPr/>
      </dsp:nvSpPr>
      <dsp:spPr>
        <a:xfrm>
          <a:off x="7647219" y="1145144"/>
          <a:ext cx="1310933" cy="1526859"/>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IN" sz="1200" b="1" i="0" kern="1200" baseline="0" dirty="0">
              <a:solidFill>
                <a:schemeClr val="tx1"/>
              </a:solidFill>
              <a:latin typeface="Cambria" panose="02040503050406030204" pitchFamily="18" charset="0"/>
              <a:ea typeface="Cambria" panose="02040503050406030204" pitchFamily="18" charset="0"/>
            </a:rPr>
            <a:t>Documentation04.10.23 </a:t>
          </a:r>
          <a:r>
            <a:rPr lang="en-IN" sz="1400" b="0" i="0" kern="1200" baseline="0" dirty="0"/>
            <a:t>	</a:t>
          </a:r>
          <a:endParaRPr lang="en-IN" sz="1400" kern="1200" dirty="0"/>
        </a:p>
      </dsp:txBody>
      <dsp:txXfrm>
        <a:off x="7711213" y="1209138"/>
        <a:ext cx="1182945" cy="139887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53E505-F964-4F66-8C0E-816C95D48729}">
      <dsp:nvSpPr>
        <dsp:cNvPr id="0" name=""/>
        <dsp:cNvSpPr/>
      </dsp:nvSpPr>
      <dsp:spPr>
        <a:xfrm rot="10800000">
          <a:off x="1146031" y="544"/>
          <a:ext cx="3554905" cy="900655"/>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97164" tIns="45720" rIns="85344" bIns="45720" numCol="1" spcCol="1270" anchor="ctr" anchorCtr="0">
          <a:noAutofit/>
        </a:bodyPr>
        <a:lstStyle/>
        <a:p>
          <a:pPr marL="0" lvl="0" indent="0" algn="ctr" defTabSz="533400">
            <a:lnSpc>
              <a:spcPct val="90000"/>
            </a:lnSpc>
            <a:spcBef>
              <a:spcPct val="0"/>
            </a:spcBef>
            <a:spcAft>
              <a:spcPct val="35000"/>
            </a:spcAft>
            <a:buNone/>
          </a:pPr>
          <a:r>
            <a:rPr lang="en-US" sz="1200" b="0" i="0" kern="1200" dirty="0"/>
            <a:t>Core Controller: ESP32 microcontroller orchestrates independent control of X and Y motors via </a:t>
          </a:r>
          <a:r>
            <a:rPr lang="en-US" sz="1200" b="0" i="0" kern="1200" dirty="0" err="1"/>
            <a:t>quiic</a:t>
          </a:r>
          <a:r>
            <a:rPr lang="en-US" sz="1200" b="0" i="0" kern="1200" dirty="0"/>
            <a:t> motor drivers</a:t>
          </a:r>
          <a:endParaRPr lang="en-IN" sz="1200" kern="1200" dirty="0"/>
        </a:p>
      </dsp:txBody>
      <dsp:txXfrm rot="10800000">
        <a:off x="1371195" y="544"/>
        <a:ext cx="3329741" cy="900655"/>
      </dsp:txXfrm>
    </dsp:sp>
    <dsp:sp modelId="{9ACE915B-3AE8-4186-91F9-DCAAFC9E3661}">
      <dsp:nvSpPr>
        <dsp:cNvPr id="0" name=""/>
        <dsp:cNvSpPr/>
      </dsp:nvSpPr>
      <dsp:spPr>
        <a:xfrm>
          <a:off x="644785" y="544"/>
          <a:ext cx="1002492" cy="900655"/>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23000" b="-23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FC90D54-0E74-4D02-B5D3-B43DF72CF3A7}">
      <dsp:nvSpPr>
        <dsp:cNvPr id="0" name=""/>
        <dsp:cNvSpPr/>
      </dsp:nvSpPr>
      <dsp:spPr>
        <a:xfrm rot="10800000">
          <a:off x="1120572" y="1170051"/>
          <a:ext cx="3554905" cy="900655"/>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97164" tIns="45720" rIns="85344" bIns="45720" numCol="1" spcCol="1270" anchor="ctr" anchorCtr="0">
          <a:noAutofit/>
        </a:bodyPr>
        <a:lstStyle/>
        <a:p>
          <a:pPr marL="0" lvl="0" indent="0" algn="ctr" defTabSz="533400">
            <a:lnSpc>
              <a:spcPct val="90000"/>
            </a:lnSpc>
            <a:spcBef>
              <a:spcPct val="0"/>
            </a:spcBef>
            <a:spcAft>
              <a:spcPct val="35000"/>
            </a:spcAft>
            <a:buNone/>
          </a:pPr>
          <a:r>
            <a:rPr lang="en-US" sz="1200" b="0" i="0" kern="1200" dirty="0"/>
            <a:t>Vertical Motion: Micro servo with 5N force ensures accurate pen positioning, selectively activated by the microcontroller.</a:t>
          </a:r>
          <a:endParaRPr lang="en-IN" sz="1200" kern="1200" dirty="0"/>
        </a:p>
      </dsp:txBody>
      <dsp:txXfrm rot="10800000">
        <a:off x="1345736" y="1170051"/>
        <a:ext cx="3329741" cy="900655"/>
      </dsp:txXfrm>
    </dsp:sp>
    <dsp:sp modelId="{94597DC9-F726-4E97-89A7-C65B8A2925E4}">
      <dsp:nvSpPr>
        <dsp:cNvPr id="0" name=""/>
        <dsp:cNvSpPr/>
      </dsp:nvSpPr>
      <dsp:spPr>
        <a:xfrm>
          <a:off x="670244" y="1170051"/>
          <a:ext cx="900655" cy="900655"/>
        </a:xfrm>
        <a:prstGeom prst="ellipse">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25000" r="-25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4C7F32D-ACFF-4AEB-BFE1-3CBA75CD84BF}">
      <dsp:nvSpPr>
        <dsp:cNvPr id="0" name=""/>
        <dsp:cNvSpPr/>
      </dsp:nvSpPr>
      <dsp:spPr>
        <a:xfrm rot="10800000">
          <a:off x="1120572" y="2339559"/>
          <a:ext cx="3554905" cy="900655"/>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97164" tIns="45720" rIns="85344" bIns="45720" numCol="1" spcCol="1270" anchor="ctr" anchorCtr="0">
          <a:noAutofit/>
        </a:bodyPr>
        <a:lstStyle/>
        <a:p>
          <a:pPr marL="0" lvl="0" indent="0" algn="ctr" defTabSz="533400">
            <a:lnSpc>
              <a:spcPct val="90000"/>
            </a:lnSpc>
            <a:spcBef>
              <a:spcPct val="0"/>
            </a:spcBef>
            <a:spcAft>
              <a:spcPct val="35000"/>
            </a:spcAft>
            <a:buNone/>
          </a:pPr>
          <a:r>
            <a:rPr lang="en-US" sz="1200" b="0" i="0" kern="1200" dirty="0"/>
            <a:t>Safety Measures: Utilizing limit switches in the X-Y plane enhance safety, ensuring precise control and preventing damage. </a:t>
          </a:r>
          <a:endParaRPr lang="en-IN" sz="1200" kern="1200" dirty="0"/>
        </a:p>
      </dsp:txBody>
      <dsp:txXfrm rot="10800000">
        <a:off x="1345736" y="2339559"/>
        <a:ext cx="3329741" cy="900655"/>
      </dsp:txXfrm>
    </dsp:sp>
    <dsp:sp modelId="{675E4D41-6039-4191-A9D7-3B7D45D18B17}">
      <dsp:nvSpPr>
        <dsp:cNvPr id="0" name=""/>
        <dsp:cNvSpPr/>
      </dsp:nvSpPr>
      <dsp:spPr>
        <a:xfrm>
          <a:off x="670244" y="2339559"/>
          <a:ext cx="900655" cy="900655"/>
        </a:xfrm>
        <a:prstGeom prst="ellipse">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C28DCA-878E-4172-A2CC-86A03FC61460}">
      <dsp:nvSpPr>
        <dsp:cNvPr id="0" name=""/>
        <dsp:cNvSpPr/>
      </dsp:nvSpPr>
      <dsp:spPr>
        <a:xfrm rot="10800000">
          <a:off x="1120572" y="3509066"/>
          <a:ext cx="3554905" cy="900655"/>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97164" tIns="45720" rIns="85344" bIns="45720" numCol="1" spcCol="1270" anchor="ctr" anchorCtr="0">
          <a:noAutofit/>
        </a:bodyPr>
        <a:lstStyle/>
        <a:p>
          <a:pPr marL="0" lvl="0" indent="0" algn="ctr" defTabSz="533400">
            <a:lnSpc>
              <a:spcPct val="90000"/>
            </a:lnSpc>
            <a:spcBef>
              <a:spcPct val="0"/>
            </a:spcBef>
            <a:spcAft>
              <a:spcPct val="35000"/>
            </a:spcAft>
            <a:buNone/>
          </a:pPr>
          <a:r>
            <a:rPr lang="en-US" sz="1200" b="0" i="0" kern="1200"/>
            <a:t>Result: A comprehensive pen plotter design enabling precise control, accurate plotting, and improved reliability for intricate and high-quality drawings.</a:t>
          </a:r>
          <a:endParaRPr lang="en-IN" sz="1200" kern="1200"/>
        </a:p>
      </dsp:txBody>
      <dsp:txXfrm rot="10800000">
        <a:off x="1345736" y="3509066"/>
        <a:ext cx="3329741" cy="900655"/>
      </dsp:txXfrm>
    </dsp:sp>
    <dsp:sp modelId="{6B5D25FE-4F40-412C-8D6B-A6E80BB78D5B}">
      <dsp:nvSpPr>
        <dsp:cNvPr id="0" name=""/>
        <dsp:cNvSpPr/>
      </dsp:nvSpPr>
      <dsp:spPr>
        <a:xfrm>
          <a:off x="670244" y="3509066"/>
          <a:ext cx="900655" cy="900655"/>
        </a:xfrm>
        <a:prstGeom prst="ellipse">
          <a:avLst/>
        </a:prstGeom>
        <a:blipFill>
          <a:blip xmlns:r="http://schemas.openxmlformats.org/officeDocument/2006/relationships" r:embed="rId4"/>
          <a:srcRect/>
          <a:stretch>
            <a:fillRect l="-25000" r="-25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169975-E6BA-4B8B-9822-A2797CA4A154}">
      <dsp:nvSpPr>
        <dsp:cNvPr id="0" name=""/>
        <dsp:cNvSpPr/>
      </dsp:nvSpPr>
      <dsp:spPr>
        <a:xfrm>
          <a:off x="0" y="3304"/>
          <a:ext cx="5322278" cy="954719"/>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i="0" kern="1200" dirty="0">
              <a:solidFill>
                <a:schemeClr val="tx1"/>
              </a:solidFill>
              <a:latin typeface="Cambria" panose="02040503050406030204" pitchFamily="18" charset="0"/>
              <a:ea typeface="Cambria" panose="02040503050406030204" pitchFamily="18" charset="0"/>
            </a:rPr>
            <a:t>PLA filament reigns supreme in FDM 3D printing as the quintessential entry-level choice. Its unrivaled attributes, including exceptional printability and minimal warping, make it the top pick for creators. </a:t>
          </a:r>
          <a:endParaRPr lang="en-IN" sz="1400" b="1" kern="1200" dirty="0">
            <a:solidFill>
              <a:schemeClr val="tx1"/>
            </a:solidFill>
            <a:latin typeface="Cambria" panose="02040503050406030204" pitchFamily="18" charset="0"/>
            <a:ea typeface="Cambria" panose="02040503050406030204" pitchFamily="18" charset="0"/>
          </a:endParaRPr>
        </a:p>
      </dsp:txBody>
      <dsp:txXfrm>
        <a:off x="46606" y="49910"/>
        <a:ext cx="5229066" cy="861507"/>
      </dsp:txXfrm>
    </dsp:sp>
    <dsp:sp modelId="{1602823B-2FDA-413C-80D0-229226DB8985}">
      <dsp:nvSpPr>
        <dsp:cNvPr id="0" name=""/>
        <dsp:cNvSpPr/>
      </dsp:nvSpPr>
      <dsp:spPr>
        <a:xfrm>
          <a:off x="0" y="1027144"/>
          <a:ext cx="5322278" cy="954719"/>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i="0" kern="1200" dirty="0">
              <a:solidFill>
                <a:schemeClr val="tx1"/>
              </a:solidFill>
              <a:latin typeface="Cambria" panose="02040503050406030204" pitchFamily="18" charset="0"/>
              <a:ea typeface="Cambria" panose="02040503050406030204" pitchFamily="18" charset="0"/>
            </a:rPr>
            <a:t>The ease of use, affordability, and seamless compatibility with standard 3D printers elevate PLA to an unparalleled status. </a:t>
          </a:r>
          <a:endParaRPr lang="en-IN" sz="1400" b="1" kern="1200" dirty="0">
            <a:solidFill>
              <a:schemeClr val="tx1"/>
            </a:solidFill>
            <a:latin typeface="Cambria" panose="02040503050406030204" pitchFamily="18" charset="0"/>
            <a:ea typeface="Cambria" panose="02040503050406030204" pitchFamily="18" charset="0"/>
          </a:endParaRPr>
        </a:p>
      </dsp:txBody>
      <dsp:txXfrm>
        <a:off x="46606" y="1073750"/>
        <a:ext cx="5229066" cy="861507"/>
      </dsp:txXfrm>
    </dsp:sp>
    <dsp:sp modelId="{66BEF2CF-9EB3-4A73-9BC0-B478BCDEC9E1}">
      <dsp:nvSpPr>
        <dsp:cNvPr id="0" name=""/>
        <dsp:cNvSpPr/>
      </dsp:nvSpPr>
      <dsp:spPr>
        <a:xfrm>
          <a:off x="0" y="2050984"/>
          <a:ext cx="5322278" cy="954719"/>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i="0" kern="1200" dirty="0">
              <a:solidFill>
                <a:schemeClr val="tx1"/>
              </a:solidFill>
              <a:latin typeface="Cambria" panose="02040503050406030204" pitchFamily="18" charset="0"/>
              <a:ea typeface="Cambria" panose="02040503050406030204" pitchFamily="18" charset="0"/>
            </a:rPr>
            <a:t>Moreover, its eco-friendly composition aligns with sustainable practices.</a:t>
          </a:r>
          <a:endParaRPr lang="en-IN" sz="1400" b="1" kern="1200" dirty="0">
            <a:solidFill>
              <a:schemeClr val="tx1"/>
            </a:solidFill>
            <a:latin typeface="Cambria" panose="02040503050406030204" pitchFamily="18" charset="0"/>
            <a:ea typeface="Cambria" panose="02040503050406030204" pitchFamily="18" charset="0"/>
          </a:endParaRPr>
        </a:p>
      </dsp:txBody>
      <dsp:txXfrm>
        <a:off x="46606" y="2097590"/>
        <a:ext cx="5229066" cy="861507"/>
      </dsp:txXfrm>
    </dsp:sp>
    <dsp:sp modelId="{4DB9C653-B2F9-4183-9574-699F6285EB2D}">
      <dsp:nvSpPr>
        <dsp:cNvPr id="0" name=""/>
        <dsp:cNvSpPr/>
      </dsp:nvSpPr>
      <dsp:spPr>
        <a:xfrm>
          <a:off x="0" y="3074824"/>
          <a:ext cx="5322278" cy="954719"/>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i="0" kern="1200" dirty="0">
              <a:solidFill>
                <a:schemeClr val="tx1"/>
              </a:solidFill>
              <a:latin typeface="Cambria" panose="02040503050406030204" pitchFamily="18" charset="0"/>
              <a:ea typeface="Cambria" panose="02040503050406030204" pitchFamily="18" charset="0"/>
            </a:rPr>
            <a:t>Exclusively printed on the state-of-the-art QIDI TECH X-MAX 3D Printer in the prestigious AKT lab, Haus D, every 3D component emerges as a masterpiece—a testament to the seamless fusion of innovation and precision.</a:t>
          </a:r>
          <a:endParaRPr lang="en-IN" sz="1400" b="1" kern="1200" dirty="0">
            <a:solidFill>
              <a:schemeClr val="tx1"/>
            </a:solidFill>
            <a:latin typeface="Cambria" panose="02040503050406030204" pitchFamily="18" charset="0"/>
            <a:ea typeface="Cambria" panose="02040503050406030204" pitchFamily="18" charset="0"/>
          </a:endParaRPr>
        </a:p>
      </dsp:txBody>
      <dsp:txXfrm>
        <a:off x="46606" y="3121430"/>
        <a:ext cx="5229066" cy="86150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6B15CF-9512-4E4B-A487-C3580E9605B8}">
      <dsp:nvSpPr>
        <dsp:cNvPr id="0" name=""/>
        <dsp:cNvSpPr/>
      </dsp:nvSpPr>
      <dsp:spPr>
        <a:xfrm>
          <a:off x="0" y="190411"/>
          <a:ext cx="2932900" cy="2932900"/>
        </a:xfrm>
        <a:prstGeom prst="pie">
          <a:avLst>
            <a:gd name="adj1" fmla="val 5400000"/>
            <a:gd name="adj2" fmla="val 1620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6899296-F975-4A9D-B980-08DA9E7802FA}">
      <dsp:nvSpPr>
        <dsp:cNvPr id="0" name=""/>
        <dsp:cNvSpPr/>
      </dsp:nvSpPr>
      <dsp:spPr>
        <a:xfrm>
          <a:off x="1466450" y="190411"/>
          <a:ext cx="3421716" cy="29329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b="1" i="0" kern="1200" dirty="0">
              <a:latin typeface="Cambria" panose="02040503050406030204" pitchFamily="18" charset="0"/>
              <a:ea typeface="Cambria" panose="02040503050406030204" pitchFamily="18" charset="0"/>
            </a:rPr>
            <a:t>After the Mechanical design completion, the test piece was printed at first to emphasize the need for accuracy and to ensure proper functionality and alignment.</a:t>
          </a:r>
          <a:endParaRPr lang="en-IN" sz="1300" b="1" kern="1200" dirty="0">
            <a:latin typeface="Cambria" panose="02040503050406030204" pitchFamily="18" charset="0"/>
            <a:ea typeface="Cambria" panose="02040503050406030204" pitchFamily="18" charset="0"/>
          </a:endParaRPr>
        </a:p>
      </dsp:txBody>
      <dsp:txXfrm>
        <a:off x="1466450" y="190411"/>
        <a:ext cx="3421716" cy="879871"/>
      </dsp:txXfrm>
    </dsp:sp>
    <dsp:sp modelId="{EC19897C-2C39-4F96-9448-BD1C036FE56F}">
      <dsp:nvSpPr>
        <dsp:cNvPr id="0" name=""/>
        <dsp:cNvSpPr/>
      </dsp:nvSpPr>
      <dsp:spPr>
        <a:xfrm>
          <a:off x="513258" y="1070283"/>
          <a:ext cx="1906383" cy="1906383"/>
        </a:xfrm>
        <a:prstGeom prst="pie">
          <a:avLst>
            <a:gd name="adj1" fmla="val 5400000"/>
            <a:gd name="adj2" fmla="val 1620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775ECBF-10AD-471B-B580-D02B46AB2240}">
      <dsp:nvSpPr>
        <dsp:cNvPr id="0" name=""/>
        <dsp:cNvSpPr/>
      </dsp:nvSpPr>
      <dsp:spPr>
        <a:xfrm>
          <a:off x="1466450" y="1070283"/>
          <a:ext cx="3421716" cy="1906383"/>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b="1" i="0" kern="1200" dirty="0">
              <a:latin typeface="Cambria" panose="02040503050406030204" pitchFamily="18" charset="0"/>
              <a:ea typeface="Cambria" panose="02040503050406030204" pitchFamily="18" charset="0"/>
            </a:rPr>
            <a:t>Relevant information received from test piece was used to rectify and improve the design.</a:t>
          </a:r>
          <a:endParaRPr lang="en-IN" sz="1300" b="1" kern="1200" dirty="0">
            <a:latin typeface="Cambria" panose="02040503050406030204" pitchFamily="18" charset="0"/>
            <a:ea typeface="Cambria" panose="02040503050406030204" pitchFamily="18" charset="0"/>
          </a:endParaRPr>
        </a:p>
      </dsp:txBody>
      <dsp:txXfrm>
        <a:off x="1466450" y="1070283"/>
        <a:ext cx="3421716" cy="879869"/>
      </dsp:txXfrm>
    </dsp:sp>
    <dsp:sp modelId="{5CC12690-06DD-46C5-817E-ABB2836D846A}">
      <dsp:nvSpPr>
        <dsp:cNvPr id="0" name=""/>
        <dsp:cNvSpPr/>
      </dsp:nvSpPr>
      <dsp:spPr>
        <a:xfrm>
          <a:off x="1026515" y="1950152"/>
          <a:ext cx="879869" cy="879869"/>
        </a:xfrm>
        <a:prstGeom prst="pie">
          <a:avLst>
            <a:gd name="adj1" fmla="val 5400000"/>
            <a:gd name="adj2" fmla="val 1620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B985F07-F483-46F9-854A-E830B404864D}">
      <dsp:nvSpPr>
        <dsp:cNvPr id="0" name=""/>
        <dsp:cNvSpPr/>
      </dsp:nvSpPr>
      <dsp:spPr>
        <a:xfrm>
          <a:off x="1466450" y="1950152"/>
          <a:ext cx="3421716" cy="879869"/>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b="1" i="0" kern="1200" dirty="0">
              <a:latin typeface="Cambria" panose="02040503050406030204" pitchFamily="18" charset="0"/>
              <a:ea typeface="Cambria" panose="02040503050406030204" pitchFamily="18" charset="0"/>
            </a:rPr>
            <a:t>This helps in identifying any issues or performance gaps early in the design process and reduce the need for rework later on.</a:t>
          </a:r>
          <a:endParaRPr lang="en-IN" sz="1300" b="1" kern="1200" dirty="0">
            <a:latin typeface="Cambria" panose="02040503050406030204" pitchFamily="18" charset="0"/>
            <a:ea typeface="Cambria" panose="02040503050406030204" pitchFamily="18" charset="0"/>
          </a:endParaRPr>
        </a:p>
      </dsp:txBody>
      <dsp:txXfrm>
        <a:off x="1466450" y="1950152"/>
        <a:ext cx="3421716" cy="879869"/>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36642E-9C83-4A8A-B69C-62798AC05D40}">
      <dsp:nvSpPr>
        <dsp:cNvPr id="0" name=""/>
        <dsp:cNvSpPr/>
      </dsp:nvSpPr>
      <dsp:spPr>
        <a:xfrm rot="10800000">
          <a:off x="1352743" y="2399"/>
          <a:ext cx="4591516" cy="784935"/>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6135" tIns="60960" rIns="113792" bIns="60960" numCol="1" spcCol="1270" anchor="ctr" anchorCtr="0">
          <a:noAutofit/>
        </a:bodyPr>
        <a:lstStyle/>
        <a:p>
          <a:pPr marL="0" lvl="0" indent="0" algn="ctr" defTabSz="711200">
            <a:lnSpc>
              <a:spcPct val="90000"/>
            </a:lnSpc>
            <a:spcBef>
              <a:spcPct val="0"/>
            </a:spcBef>
            <a:spcAft>
              <a:spcPct val="35000"/>
            </a:spcAft>
            <a:buNone/>
          </a:pPr>
          <a:r>
            <a:rPr lang="en-US" sz="1600" b="0" i="0" kern="1200"/>
            <a:t>Efficient wire routing is essential for visual appeal and professionalism in electronics.</a:t>
          </a:r>
          <a:endParaRPr lang="en-IN" sz="1600" kern="1200"/>
        </a:p>
      </dsp:txBody>
      <dsp:txXfrm rot="10800000">
        <a:off x="1548977" y="2399"/>
        <a:ext cx="4395282" cy="784935"/>
      </dsp:txXfrm>
    </dsp:sp>
    <dsp:sp modelId="{10FF86D9-F16A-430F-BBF4-45C54703E5DC}">
      <dsp:nvSpPr>
        <dsp:cNvPr id="0" name=""/>
        <dsp:cNvSpPr/>
      </dsp:nvSpPr>
      <dsp:spPr>
        <a:xfrm>
          <a:off x="960275" y="2399"/>
          <a:ext cx="784935" cy="784935"/>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39000" r="-39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316AF9A-C814-4421-852C-E880DF417E85}">
      <dsp:nvSpPr>
        <dsp:cNvPr id="0" name=""/>
        <dsp:cNvSpPr/>
      </dsp:nvSpPr>
      <dsp:spPr>
        <a:xfrm rot="10800000">
          <a:off x="1352743" y="1021644"/>
          <a:ext cx="4591516" cy="784935"/>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6135" tIns="60960" rIns="113792" bIns="60960" numCol="1" spcCol="1270" anchor="ctr" anchorCtr="0">
          <a:noAutofit/>
        </a:bodyPr>
        <a:lstStyle/>
        <a:p>
          <a:pPr marL="0" lvl="0" indent="0" algn="ctr" defTabSz="711200">
            <a:lnSpc>
              <a:spcPct val="90000"/>
            </a:lnSpc>
            <a:spcBef>
              <a:spcPct val="0"/>
            </a:spcBef>
            <a:spcAft>
              <a:spcPct val="35000"/>
            </a:spcAft>
            <a:buNone/>
          </a:pPr>
          <a:r>
            <a:rPr lang="en-US" sz="1600" b="0" i="0" kern="1200"/>
            <a:t>Exposed wires create a cluttered look and are prone to accidents, leading to potential damage.</a:t>
          </a:r>
          <a:endParaRPr lang="en-IN" sz="1600" kern="1200"/>
        </a:p>
      </dsp:txBody>
      <dsp:txXfrm rot="10800000">
        <a:off x="1548977" y="1021644"/>
        <a:ext cx="4395282" cy="784935"/>
      </dsp:txXfrm>
    </dsp:sp>
    <dsp:sp modelId="{7B0D9CDA-0078-4A0C-A5E8-F88F6FC61AF4}">
      <dsp:nvSpPr>
        <dsp:cNvPr id="0" name=""/>
        <dsp:cNvSpPr/>
      </dsp:nvSpPr>
      <dsp:spPr>
        <a:xfrm>
          <a:off x="960275" y="1021644"/>
          <a:ext cx="784935" cy="784935"/>
        </a:xfrm>
        <a:prstGeom prst="ellipse">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25000" r="-25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DD26343-9422-42F2-80DF-BF2E7FFC5A89}">
      <dsp:nvSpPr>
        <dsp:cNvPr id="0" name=""/>
        <dsp:cNvSpPr/>
      </dsp:nvSpPr>
      <dsp:spPr>
        <a:xfrm rot="10800000">
          <a:off x="1352743" y="2040889"/>
          <a:ext cx="4591516" cy="784935"/>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6135" tIns="60960" rIns="113792" bIns="60960" numCol="1" spcCol="1270" anchor="ctr" anchorCtr="0">
          <a:noAutofit/>
        </a:bodyPr>
        <a:lstStyle/>
        <a:p>
          <a:pPr marL="0" lvl="0" indent="0" algn="ctr" defTabSz="711200">
            <a:lnSpc>
              <a:spcPct val="90000"/>
            </a:lnSpc>
            <a:spcBef>
              <a:spcPct val="0"/>
            </a:spcBef>
            <a:spcAft>
              <a:spcPct val="35000"/>
            </a:spcAft>
            <a:buNone/>
          </a:pPr>
          <a:r>
            <a:rPr lang="en-US" sz="1600" b="0" i="0" kern="1200"/>
            <a:t>To address this, we designed an enclosure using plastic cable conduits.</a:t>
          </a:r>
          <a:endParaRPr lang="en-IN" sz="1600" kern="1200"/>
        </a:p>
      </dsp:txBody>
      <dsp:txXfrm rot="10800000">
        <a:off x="1548977" y="2040889"/>
        <a:ext cx="4395282" cy="784935"/>
      </dsp:txXfrm>
    </dsp:sp>
    <dsp:sp modelId="{371B742D-AA38-4904-A339-796E4609D492}">
      <dsp:nvSpPr>
        <dsp:cNvPr id="0" name=""/>
        <dsp:cNvSpPr/>
      </dsp:nvSpPr>
      <dsp:spPr>
        <a:xfrm>
          <a:off x="960275" y="2040889"/>
          <a:ext cx="784935" cy="784935"/>
        </a:xfrm>
        <a:prstGeom prst="ellipse">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t="-17000" b="-17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4378BB5-58AF-4B44-AD01-A933BC8AD0AA}">
      <dsp:nvSpPr>
        <dsp:cNvPr id="0" name=""/>
        <dsp:cNvSpPr/>
      </dsp:nvSpPr>
      <dsp:spPr>
        <a:xfrm rot="10800000">
          <a:off x="1352743" y="3060134"/>
          <a:ext cx="4591516" cy="784935"/>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6135" tIns="60960" rIns="113792" bIns="60960" numCol="1" spcCol="1270" anchor="ctr" anchorCtr="0">
          <a:noAutofit/>
        </a:bodyPr>
        <a:lstStyle/>
        <a:p>
          <a:pPr marL="0" lvl="0" indent="0" algn="ctr" defTabSz="711200">
            <a:lnSpc>
              <a:spcPct val="90000"/>
            </a:lnSpc>
            <a:spcBef>
              <a:spcPct val="0"/>
            </a:spcBef>
            <a:spcAft>
              <a:spcPct val="35000"/>
            </a:spcAft>
            <a:buNone/>
          </a:pPr>
          <a:r>
            <a:rPr lang="en-US" sz="1600" b="0" i="0" kern="1200"/>
            <a:t>The conduits neatly house and guide wiring, ensuring a sleek and secure solution for electronic components.</a:t>
          </a:r>
          <a:endParaRPr lang="en-IN" sz="1600" kern="1200"/>
        </a:p>
      </dsp:txBody>
      <dsp:txXfrm rot="10800000">
        <a:off x="1548977" y="3060134"/>
        <a:ext cx="4395282" cy="784935"/>
      </dsp:txXfrm>
    </dsp:sp>
    <dsp:sp modelId="{3F2EC9BA-3075-4F1E-B12F-85375ACB8CD5}">
      <dsp:nvSpPr>
        <dsp:cNvPr id="0" name=""/>
        <dsp:cNvSpPr/>
      </dsp:nvSpPr>
      <dsp:spPr>
        <a:xfrm>
          <a:off x="960275" y="3060134"/>
          <a:ext cx="784935" cy="784935"/>
        </a:xfrm>
        <a:prstGeom prst="ellipse">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l="-39000" r="-39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3F8F7D8-B280-4351-8B21-046D65BCA237}">
      <dsp:nvSpPr>
        <dsp:cNvPr id="0" name=""/>
        <dsp:cNvSpPr/>
      </dsp:nvSpPr>
      <dsp:spPr>
        <a:xfrm>
          <a:off x="0" y="23759"/>
          <a:ext cx="5099182" cy="67392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i="0" kern="1200" dirty="0">
              <a:solidFill>
                <a:schemeClr val="tx1"/>
              </a:solidFill>
              <a:latin typeface="Cambria" panose="02040503050406030204" pitchFamily="18" charset="0"/>
              <a:ea typeface="Cambria" panose="02040503050406030204" pitchFamily="18" charset="0"/>
            </a:rPr>
            <a:t>Calibration is like a precise dance, adjusting important settings such as motor size and pen movement.</a:t>
          </a:r>
          <a:endParaRPr lang="en-IN" sz="1400" b="1" kern="1200" dirty="0">
            <a:solidFill>
              <a:schemeClr val="tx1"/>
            </a:solidFill>
            <a:latin typeface="Cambria" panose="02040503050406030204" pitchFamily="18" charset="0"/>
            <a:ea typeface="Cambria" panose="02040503050406030204" pitchFamily="18" charset="0"/>
          </a:endParaRPr>
        </a:p>
      </dsp:txBody>
      <dsp:txXfrm>
        <a:off x="32898" y="56657"/>
        <a:ext cx="5033386" cy="608124"/>
      </dsp:txXfrm>
    </dsp:sp>
    <dsp:sp modelId="{72DD776E-2C1E-4BAF-98DD-C85D26868461}">
      <dsp:nvSpPr>
        <dsp:cNvPr id="0" name=""/>
        <dsp:cNvSpPr/>
      </dsp:nvSpPr>
      <dsp:spPr>
        <a:xfrm>
          <a:off x="0" y="801359"/>
          <a:ext cx="5099182" cy="67392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i="0" kern="1200" dirty="0">
              <a:solidFill>
                <a:schemeClr val="tx1"/>
              </a:solidFill>
              <a:latin typeface="Cambria" panose="02040503050406030204" pitchFamily="18" charset="0"/>
              <a:ea typeface="Cambria" panose="02040503050406030204" pitchFamily="18" charset="0"/>
            </a:rPr>
            <a:t>It's a step-by-step process, with careful testing each time to make sure everything works perfectly.</a:t>
          </a:r>
          <a:endParaRPr lang="en-IN" sz="1400" b="1" kern="1200" dirty="0">
            <a:solidFill>
              <a:schemeClr val="tx1"/>
            </a:solidFill>
            <a:latin typeface="Cambria" panose="02040503050406030204" pitchFamily="18" charset="0"/>
            <a:ea typeface="Cambria" panose="02040503050406030204" pitchFamily="18" charset="0"/>
          </a:endParaRPr>
        </a:p>
      </dsp:txBody>
      <dsp:txXfrm>
        <a:off x="32898" y="834257"/>
        <a:ext cx="5033386" cy="608124"/>
      </dsp:txXfrm>
    </dsp:sp>
    <dsp:sp modelId="{17F14BED-B3C9-49A3-8A91-1791745E2DBF}">
      <dsp:nvSpPr>
        <dsp:cNvPr id="0" name=""/>
        <dsp:cNvSpPr/>
      </dsp:nvSpPr>
      <dsp:spPr>
        <a:xfrm>
          <a:off x="0" y="1578959"/>
          <a:ext cx="5099182" cy="67392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i="0" kern="1200" dirty="0">
              <a:solidFill>
                <a:schemeClr val="tx1"/>
              </a:solidFill>
              <a:latin typeface="Cambria" panose="02040503050406030204" pitchFamily="18" charset="0"/>
              <a:ea typeface="Cambria" panose="02040503050406030204" pitchFamily="18" charset="0"/>
            </a:rPr>
            <a:t>The goal is perfection, and we keep making small changes to improve with each try.</a:t>
          </a:r>
          <a:endParaRPr lang="en-IN" sz="1400" b="1" kern="1200" dirty="0">
            <a:solidFill>
              <a:schemeClr val="tx1"/>
            </a:solidFill>
            <a:latin typeface="Cambria" panose="02040503050406030204" pitchFamily="18" charset="0"/>
            <a:ea typeface="Cambria" panose="02040503050406030204" pitchFamily="18" charset="0"/>
          </a:endParaRPr>
        </a:p>
      </dsp:txBody>
      <dsp:txXfrm>
        <a:off x="32898" y="1611857"/>
        <a:ext cx="5033386" cy="608124"/>
      </dsp:txXfrm>
    </dsp:sp>
    <dsp:sp modelId="{8567F0D7-1515-4BBD-B9AF-521FD86F56FB}">
      <dsp:nvSpPr>
        <dsp:cNvPr id="0" name=""/>
        <dsp:cNvSpPr/>
      </dsp:nvSpPr>
      <dsp:spPr>
        <a:xfrm>
          <a:off x="0" y="2356559"/>
          <a:ext cx="5099182" cy="67392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i="0" kern="1200" dirty="0">
              <a:solidFill>
                <a:schemeClr val="tx1"/>
              </a:solidFill>
              <a:latin typeface="Cambria" panose="02040503050406030204" pitchFamily="18" charset="0"/>
              <a:ea typeface="Cambria" panose="02040503050406030204" pitchFamily="18" charset="0"/>
            </a:rPr>
            <a:t>Think of it as an art – always trying to be the best and committed to excellence.</a:t>
          </a:r>
          <a:endParaRPr lang="en-IN" sz="1400" b="1" kern="1200" dirty="0">
            <a:solidFill>
              <a:schemeClr val="tx1"/>
            </a:solidFill>
            <a:latin typeface="Cambria" panose="02040503050406030204" pitchFamily="18" charset="0"/>
            <a:ea typeface="Cambria" panose="02040503050406030204" pitchFamily="18" charset="0"/>
          </a:endParaRPr>
        </a:p>
      </dsp:txBody>
      <dsp:txXfrm>
        <a:off x="32898" y="2389457"/>
        <a:ext cx="5033386" cy="608124"/>
      </dsp:txXfrm>
    </dsp:sp>
    <dsp:sp modelId="{E839826B-B9F0-4621-AE82-5D2A816AC818}">
      <dsp:nvSpPr>
        <dsp:cNvPr id="0" name=""/>
        <dsp:cNvSpPr/>
      </dsp:nvSpPr>
      <dsp:spPr>
        <a:xfrm>
          <a:off x="0" y="3134159"/>
          <a:ext cx="5099182" cy="67392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i="0" kern="1200" dirty="0">
              <a:solidFill>
                <a:schemeClr val="tx1"/>
              </a:solidFill>
              <a:latin typeface="Cambria" panose="02040503050406030204" pitchFamily="18" charset="0"/>
              <a:ea typeface="Cambria" panose="02040503050406030204" pitchFamily="18" charset="0"/>
            </a:rPr>
            <a:t>Data quietly guides us, helping all the adjustments come together smoothly for the best performance.</a:t>
          </a:r>
          <a:endParaRPr lang="en-IN" sz="1400" b="1" kern="1200" dirty="0">
            <a:solidFill>
              <a:schemeClr val="tx1"/>
            </a:solidFill>
            <a:latin typeface="Cambria" panose="02040503050406030204" pitchFamily="18" charset="0"/>
            <a:ea typeface="Cambria" panose="02040503050406030204" pitchFamily="18" charset="0"/>
          </a:endParaRPr>
        </a:p>
      </dsp:txBody>
      <dsp:txXfrm>
        <a:off x="32898" y="3167057"/>
        <a:ext cx="5033386" cy="608124"/>
      </dsp:txXfrm>
    </dsp:sp>
  </dsp:spTree>
</dsp:drawing>
</file>

<file path=ppt/diagrams/layout1.xml><?xml version="1.0" encoding="utf-8"?>
<dgm:layoutDef xmlns:dgm="http://schemas.openxmlformats.org/drawingml/2006/diagram" xmlns:a="http://schemas.openxmlformats.org/drawingml/2006/main" uniqueId="urn:microsoft.com/office/officeart/2005/8/layout/target3">
  <dgm:title val=""/>
  <dgm:desc val=""/>
  <dgm:catLst>
    <dgm:cat type="relationship" pri="11000"/>
    <dgm:cat type="list" pri="22000"/>
    <dgm:cat type="convert"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tyleData>
  <dgm:clr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clrData>
  <dgm:layoutNode name="Name0">
    <dgm:varLst>
      <dgm:chMax val="7"/>
      <dgm:dir/>
      <dgm:animLvl val="lvl"/>
      <dgm:resizeHandles val="exact"/>
    </dgm:varLst>
    <dgm:alg type="composite"/>
    <dgm:shape xmlns:r="http://schemas.openxmlformats.org/officeDocument/2006/relationships" r:blip="">
      <dgm:adjLst/>
    </dgm:shape>
    <dgm:presOf/>
    <dgm:choose name="Name1">
      <dgm:if name="Name2" func="var" arg="dir" op="equ" val="norm">
        <dgm:choose name="Name3">
          <dgm:if name="Name4" axis="ch" ptType="node" func="cnt" op="equ" val="1">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rect1ParTx" refType="r" refFor="ch" refForName="space"/>
              <dgm:constr type="w" for="ch" forName="rect1ParTx" refType="w" refFor="ch" refForName="rect1" fact="0.5"/>
              <dgm:constr type="t" for="ch" forName="rect1ParTx" refType="t" refFor="ch" refForName="rect1"/>
              <dgm:constr type="b" for="ch" forName="rect1ParTx" refType="b" refFor="ch" refForName="rect1"/>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5" axis="ch" ptType="node" func="cnt" op="equ" val="2">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rect2ParTx" refType="r" refFor="ch" refForName="space"/>
              <dgm:constr type="w" for="ch" forName="rect2ParTx" refType="w" refFor="ch" refForName="rect2" fact="0.5"/>
              <dgm:constr type="t" for="ch" forName="rect2ParTx" refType="t" refFor="ch" refForName="rect2"/>
              <dgm:constr type="b" for="ch" forName="rect2ParTx" refType="b" refFor="ch" refForName="rect2"/>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b" refFor="ch" refForName="rect2"/>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6" axis="ch" ptType="node" func="cnt" op="equ" val="3">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rect3ParTx" refType="r" refFor="ch" refForName="space"/>
              <dgm:constr type="w" for="ch" forName="rect3ParTx" refType="w" refFor="ch" refForName="rect3" fact="0.5"/>
              <dgm:constr type="t" for="ch" forName="rect3ParTx" refType="t" refFor="ch" refForName="rect3"/>
              <dgm:constr type="b" for="ch" forName="rect3ParTx" refType="b" refFor="ch" refForName="rect3"/>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b" refFor="ch" refForName="rect3"/>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7" axis="ch" ptType="node" func="cnt" op="equ" val="4">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rect4ParTx" refType="r" refFor="ch" refForName="space"/>
              <dgm:constr type="w" for="ch" forName="rect4ParTx" refType="w" refFor="ch" refForName="rect4" fact="0.5"/>
              <dgm:constr type="t" for="ch" forName="rect4ParTx" refType="t" refFor="ch" refForName="rect4"/>
              <dgm:constr type="b" for="ch" forName="rect4ParTx" refType="b" refFor="ch" refForName="rect4"/>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b" refFor="ch" refForName="rect4"/>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8" axis="ch" ptType="node" func="cnt" op="equ" val="5">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rect5ParTx" refType="r" refFor="ch" refForName="space"/>
              <dgm:constr type="w" for="ch" forName="rect5ParTx" refType="w" refFor="ch" refForName="rect5" fact="0.5"/>
              <dgm:constr type="t" for="ch" forName="rect5ParTx" refType="t" refFor="ch" refForName="rect5"/>
              <dgm:constr type="b" for="ch" forName="rect5ParTx" refType="b" refFor="ch" refForName="rect5"/>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b" refFor="ch" refForName="rect5"/>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9" axis="ch" ptType="node" func="cnt" op="equ" val="6">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rect6ParTx" refType="r" refFor="ch" refForName="space"/>
              <dgm:constr type="w" for="ch" forName="rect6ParTx" refType="w" refFor="ch" refForName="rect6" fact="0.5"/>
              <dgm:constr type="t" for="ch" forName="rect6ParTx" refType="t" refFor="ch" refForName="rect6"/>
              <dgm:constr type="b" for="ch" forName="rect6ParTx" refType="b" refFor="ch" refForName="rect6"/>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b" refFor="ch" refForName="rect6"/>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10" axis="ch" ptType="node" func="cnt" op="gte" val="7">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l"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l" for="ch" forName="rect7" refType="r" refFor="ch" refForName="space"/>
              <dgm:constr type="r" for="ch" forName="rect7" refType="w"/>
              <dgm:constr type="h" for="ch" forName="rect7" refType="h" refFor="ch" refForName="circle7"/>
              <dgm:constr type="hOff" for="ch" forName="rect7" refType="hOff" refFor="ch" refForName="circle7"/>
              <dgm:constr type="b" for="ch" forName="rect7" refType="b" refFor="ch" refForName="circle7"/>
              <dgm:constr type="l" for="ch" forName="rect7ParTx" refType="r" refFor="ch" refForName="space"/>
              <dgm:constr type="w" for="ch" forName="rect7ParTx" refType="w" refFor="ch" refForName="rect7" fact="0.5"/>
              <dgm:constr type="t" for="ch" forName="rect7ParTx" refType="t" refFor="ch" refForName="rect7"/>
              <dgm:constr type="b" for="ch" forName="rect7ParTx" refType="b" refFor="ch" refForName="rect7"/>
              <dgm:constr type="l" for="ch" forName="rect7ChTx" refType="r" refFor="ch" refForName="rect7ParTx"/>
              <dgm:constr type="w" for="ch" forName="rect7ChTx" refType="w" refFor="ch" refForName="rect7ParTx"/>
              <dgm:constr type="t" for="ch" forName="rect7ChTx" refType="t" refFor="ch" refForName="rect7ParTx"/>
              <dgm:constr type="b" for="ch" forName="rect7ChTx" refType="b" refFor="ch" refForName="rect7ParTx"/>
              <dgm:constr type="l" for="ch" forName="rect7ParTxNoCh" refType="r" refFor="ch" refForName="space"/>
              <dgm:constr type="w" for="ch" forName="rect7ParTxNoCh" refType="w" refFor="ch" refForName="rect7"/>
              <dgm:constr type="t" for="ch" forName="rect7ParTxNoCh" refType="t" refFor="ch" refForName="rect7"/>
              <dgm:constr type="b" for="ch" forName="rect7ParTxNoCh" refType="b" refFor="ch" refForName="rect7"/>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l" for="ch" forName="rect6ParTx" refType="r" refFor="ch" refForName="space"/>
              <dgm:constr type="w" for="ch" forName="rect6ParTx" refType="w" refFor="ch" refForName="rect6" fact="0.5"/>
              <dgm:constr type="t" for="ch" forName="rect6ParTx" refType="t" refFor="ch" refForName="rect6"/>
              <dgm:constr type="b" for="ch" forName="rect6ParTx" refType="t" refFor="ch" refForName="rect7"/>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11">
            <dgm:constrLst/>
          </dgm:else>
        </dgm:choose>
      </dgm:if>
      <dgm:else name="Name12">
        <dgm:choose name="Name13">
          <dgm:if name="Name14" axis="ch" ptType="node" func="cnt" op="equ" val="1">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r" for="ch" forName="rect1ParTx" refType="l" refFor="ch" refForName="space"/>
              <dgm:constr type="w" for="ch" forName="rect1ParTx" refType="w" refFor="ch" refForName="rect1" fact="0.5"/>
              <dgm:constr type="t" for="ch" forName="rect1ParTx" refType="t" refFor="ch" refForName="rect1"/>
              <dgm:constr type="b" for="ch" forName="rect1ParTx" refType="b" refFor="ch" refForName="rect1"/>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15" axis="ch" ptType="node" func="cnt" op="equ" val="2">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r" for="ch" forName="rect2ParTx" refType="l" refFor="ch" refForName="space"/>
              <dgm:constr type="w" for="ch" forName="rect2ParTx" refType="w" refFor="ch" refForName="rect2" fact="0.5"/>
              <dgm:constr type="t" for="ch" forName="rect2ParTx" refType="t" refFor="ch" refForName="rect2"/>
              <dgm:constr type="b" for="ch" forName="rect2ParTx" refType="b" refFor="ch" refForName="rect2"/>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b" refFor="ch" refForName="rect2"/>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16" axis="ch" ptType="node" func="cnt" op="equ" val="3">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r" for="ch" forName="rect3ParTx" refType="l" refFor="ch" refForName="space"/>
              <dgm:constr type="w" for="ch" forName="rect3ParTx" refType="w" refFor="ch" refForName="rect3" fact="0.5"/>
              <dgm:constr type="t" for="ch" forName="rect3ParTx" refType="t" refFor="ch" refForName="rect3"/>
              <dgm:constr type="b" for="ch" forName="rect3ParTx" refType="b" refFor="ch" refForName="rect3"/>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b" refFor="ch" refForName="rect3"/>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17" axis="ch" ptType="node" func="cnt" op="equ" val="4">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r" for="ch" forName="rect4ParTx" refType="l" refFor="ch" refForName="space"/>
              <dgm:constr type="w" for="ch" forName="rect4ParTx" refType="w" refFor="ch" refForName="rect4" fact="0.5"/>
              <dgm:constr type="t" for="ch" forName="rect4ParTx" refType="t" refFor="ch" refForName="rect4"/>
              <dgm:constr type="b" for="ch" forName="rect4ParTx" refType="b" refFor="ch" refForName="rect4"/>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b" refFor="ch" refForName="rect4"/>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18" axis="ch" ptType="node" func="cnt" op="equ" val="5">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r" for="ch" forName="rect5ParTx" refType="l" refFor="ch" refForName="space"/>
              <dgm:constr type="w" for="ch" forName="rect5ParTx" refType="w" refFor="ch" refForName="rect5" fact="0.5"/>
              <dgm:constr type="t" for="ch" forName="rect5ParTx" refType="t" refFor="ch" refForName="rect5"/>
              <dgm:constr type="b" for="ch" forName="rect5ParTx" refType="b" refFor="ch" refForName="rect5"/>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b" refFor="ch" refForName="rect5"/>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19" axis="ch" ptType="node" func="cnt" op="equ" val="6">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r" for="ch" forName="rect6ParTx" refType="l" refFor="ch" refForName="space"/>
              <dgm:constr type="w" for="ch" forName="rect6ParTx" refType="w" refFor="ch" refForName="rect6" fact="0.5"/>
              <dgm:constr type="t" for="ch" forName="rect6ParTx" refType="t" refFor="ch" refForName="rect6"/>
              <dgm:constr type="b" for="ch" forName="rect6ParTx" refType="b" refFor="ch" refForName="rect6"/>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b" refFor="ch" refForName="rect6"/>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20" axis="ch" ptType="node" func="cnt" op="gte" val="7">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r"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r" for="ch" forName="rect7" refType="l" refFor="ch" refForName="space"/>
              <dgm:constr type="l" for="ch" forName="rect7"/>
              <dgm:constr type="h" for="ch" forName="rect7" refType="h" refFor="ch" refForName="circle7"/>
              <dgm:constr type="hOff" for="ch" forName="rect7" refType="hOff" refFor="ch" refForName="circle7"/>
              <dgm:constr type="b" for="ch" forName="rect7" refType="b" refFor="ch" refForName="circle7"/>
              <dgm:constr type="r" for="ch" forName="rect7ParTx" refType="l" refFor="ch" refForName="space"/>
              <dgm:constr type="w" for="ch" forName="rect7ParTx" refType="w" refFor="ch" refForName="rect7" fact="0.5"/>
              <dgm:constr type="t" for="ch" forName="rect7ParTx" refType="t" refFor="ch" refForName="rect7"/>
              <dgm:constr type="b" for="ch" forName="rect7ParTx" refType="b" refFor="ch" refForName="rect7"/>
              <dgm:constr type="r" for="ch" forName="rect7ChTx" refType="l" refFor="ch" refForName="rect7ParTx"/>
              <dgm:constr type="w" for="ch" forName="rect7ChTx" refType="w" refFor="ch" refForName="rect7ParTx"/>
              <dgm:constr type="t" for="ch" forName="rect7ChTx" refType="t" refFor="ch" refForName="rect7ParTx"/>
              <dgm:constr type="b" for="ch" forName="rect7ChTx" refType="b" refFor="ch" refForName="rect7ParTx"/>
              <dgm:constr type="r" for="ch" forName="rect7ParTxNoCh" refType="l" refFor="ch" refForName="space"/>
              <dgm:constr type="w" for="ch" forName="rect7ParTxNoCh" refType="w" refFor="ch" refForName="rect7"/>
              <dgm:constr type="t" for="ch" forName="rect7ParTxNoCh" refType="t" refFor="ch" refForName="rect7"/>
              <dgm:constr type="b" for="ch" forName="rect7ParTxNoCh" refType="b" refFor="ch" refForName="rect7"/>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r" for="ch" forName="rect6ParTx" refType="l" refFor="ch" refForName="space"/>
              <dgm:constr type="w" for="ch" forName="rect6ParTx" refType="w" refFor="ch" refForName="rect6" fact="0.5"/>
              <dgm:constr type="t" for="ch" forName="rect6ParTx" refType="t" refFor="ch" refForName="rect6"/>
              <dgm:constr type="b" for="ch" forName="rect6ParTx" refType="t" refFor="ch" refForName="rect7"/>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21">
            <dgm:constrLst/>
          </dgm:else>
        </dgm:choose>
      </dgm:else>
    </dgm:choose>
    <dgm:ruleLst/>
    <dgm:forEach name="Name22" axis="ch" ptType="node" cnt="1">
      <dgm:layoutNode name="circle1" styleLbl="node1">
        <dgm:alg type="sp"/>
        <dgm:choose name="Name23">
          <dgm:if name="Name24" func="var" arg="dir" op="equ" val="norm">
            <dgm:shape xmlns:r="http://schemas.openxmlformats.org/officeDocument/2006/relationships" type="pie" r:blip="">
              <dgm:adjLst>
                <dgm:adj idx="1" val="90"/>
                <dgm:adj idx="2" val="270"/>
              </dgm:adjLst>
            </dgm:shape>
          </dgm:if>
          <dgm:else name="Name25">
            <dgm:shape xmlns:r="http://schemas.openxmlformats.org/officeDocument/2006/relationships" type="pie" r:blip="">
              <dgm:adjLst>
                <dgm:adj idx="1" val="270"/>
                <dgm:adj idx="2" val="90"/>
              </dgm:adjLst>
            </dgm:shape>
          </dgm:else>
        </dgm:choose>
        <dgm:presOf/>
        <dgm:constrLst/>
        <dgm:ruleLst/>
      </dgm:layoutNode>
      <dgm:layoutNode name="space">
        <dgm:alg type="sp"/>
        <dgm:shape xmlns:r="http://schemas.openxmlformats.org/officeDocument/2006/relationships" r:blip="">
          <dgm:adjLst/>
        </dgm:shape>
        <dgm:presOf/>
        <dgm:constrLst/>
        <dgm:ruleLst/>
      </dgm:layoutNode>
      <dgm:layoutNode name="rect1" styleLbl="alignAcc1">
        <dgm:alg type="sp"/>
        <dgm:shape xmlns:r="http://schemas.openxmlformats.org/officeDocument/2006/relationships" type="rect" r:blip="">
          <dgm:adjLst/>
        </dgm:shape>
        <dgm:presOf axis="self"/>
        <dgm:constrLst/>
        <dgm:ruleLst/>
      </dgm:layoutNode>
    </dgm:forEach>
    <dgm:forEach name="Name26" axis="ch" ptType="node" st="2" cnt="1">
      <dgm:layoutNode name="vertSpace2">
        <dgm:alg type="sp"/>
        <dgm:shape xmlns:r="http://schemas.openxmlformats.org/officeDocument/2006/relationships" type="rect" r:blip="" hideGeom="1">
          <dgm:adjLst/>
        </dgm:shape>
        <dgm:presOf/>
        <dgm:constrLst/>
        <dgm:ruleLst/>
      </dgm:layoutNode>
      <dgm:layoutNode name="circle2" styleLbl="node1">
        <dgm:alg type="sp"/>
        <dgm:choose name="Name27">
          <dgm:if name="Name28" func="var" arg="dir" op="equ" val="norm">
            <dgm:shape xmlns:r="http://schemas.openxmlformats.org/officeDocument/2006/relationships" type="pie" r:blip="">
              <dgm:adjLst>
                <dgm:adj idx="1" val="90"/>
                <dgm:adj idx="2" val="270"/>
              </dgm:adjLst>
            </dgm:shape>
          </dgm:if>
          <dgm:else name="Name29">
            <dgm:shape xmlns:r="http://schemas.openxmlformats.org/officeDocument/2006/relationships" type="pie" r:blip="">
              <dgm:adjLst>
                <dgm:adj idx="1" val="270"/>
                <dgm:adj idx="2" val="90"/>
              </dgm:adjLst>
            </dgm:shape>
          </dgm:else>
        </dgm:choose>
        <dgm:presOf/>
        <dgm:constrLst/>
        <dgm:ruleLst/>
      </dgm:layoutNode>
      <dgm:layoutNode name="rect2" styleLbl="alignAcc1">
        <dgm:alg type="sp"/>
        <dgm:shape xmlns:r="http://schemas.openxmlformats.org/officeDocument/2006/relationships" type="rect" r:blip="">
          <dgm:adjLst/>
        </dgm:shape>
        <dgm:presOf axis="self"/>
        <dgm:constrLst/>
        <dgm:ruleLst/>
      </dgm:layoutNode>
    </dgm:forEach>
    <dgm:forEach name="Name30" axis="ch" ptType="node" st="3" cnt="1">
      <dgm:layoutNode name="vertSpace3">
        <dgm:alg type="sp"/>
        <dgm:shape xmlns:r="http://schemas.openxmlformats.org/officeDocument/2006/relationships" type="rect" r:blip="" hideGeom="1">
          <dgm:adjLst/>
        </dgm:shape>
        <dgm:presOf/>
        <dgm:constrLst/>
        <dgm:ruleLst/>
      </dgm:layoutNode>
      <dgm:layoutNode name="circle3" styleLbl="node1">
        <dgm:alg type="sp"/>
        <dgm:choose name="Name31">
          <dgm:if name="Name32" func="var" arg="dir" op="equ" val="norm">
            <dgm:shape xmlns:r="http://schemas.openxmlformats.org/officeDocument/2006/relationships" type="pie" r:blip="">
              <dgm:adjLst>
                <dgm:adj idx="1" val="90"/>
                <dgm:adj idx="2" val="270"/>
              </dgm:adjLst>
            </dgm:shape>
          </dgm:if>
          <dgm:else name="Name33">
            <dgm:shape xmlns:r="http://schemas.openxmlformats.org/officeDocument/2006/relationships" type="pie" r:blip="">
              <dgm:adjLst>
                <dgm:adj idx="1" val="270"/>
                <dgm:adj idx="2" val="90"/>
              </dgm:adjLst>
            </dgm:shape>
          </dgm:else>
        </dgm:choose>
        <dgm:presOf/>
        <dgm:constrLst/>
        <dgm:ruleLst/>
      </dgm:layoutNode>
      <dgm:layoutNode name="rect3" styleLbl="alignAcc1">
        <dgm:alg type="sp"/>
        <dgm:shape xmlns:r="http://schemas.openxmlformats.org/officeDocument/2006/relationships" type="rect" r:blip="">
          <dgm:adjLst/>
        </dgm:shape>
        <dgm:presOf axis="self"/>
        <dgm:constrLst/>
        <dgm:ruleLst/>
      </dgm:layoutNode>
    </dgm:forEach>
    <dgm:forEach name="Name34" axis="ch" ptType="node" st="4" cnt="1">
      <dgm:layoutNode name="vertSpace4">
        <dgm:alg type="sp"/>
        <dgm:shape xmlns:r="http://schemas.openxmlformats.org/officeDocument/2006/relationships" type="rect" r:blip="" hideGeom="1">
          <dgm:adjLst/>
        </dgm:shape>
        <dgm:presOf/>
        <dgm:constrLst/>
        <dgm:ruleLst/>
      </dgm:layoutNode>
      <dgm:layoutNode name="circle4" styleLbl="node1">
        <dgm:alg type="sp"/>
        <dgm:choose name="Name35">
          <dgm:if name="Name36" func="var" arg="dir" op="equ" val="norm">
            <dgm:shape xmlns:r="http://schemas.openxmlformats.org/officeDocument/2006/relationships" type="pie" r:blip="">
              <dgm:adjLst>
                <dgm:adj idx="1" val="90"/>
                <dgm:adj idx="2" val="270"/>
              </dgm:adjLst>
            </dgm:shape>
          </dgm:if>
          <dgm:else name="Name37">
            <dgm:shape xmlns:r="http://schemas.openxmlformats.org/officeDocument/2006/relationships" type="pie" r:blip="">
              <dgm:adjLst>
                <dgm:adj idx="1" val="270"/>
                <dgm:adj idx="2" val="90"/>
              </dgm:adjLst>
            </dgm:shape>
          </dgm:else>
        </dgm:choose>
        <dgm:presOf/>
        <dgm:constrLst/>
        <dgm:ruleLst/>
      </dgm:layoutNode>
      <dgm:layoutNode name="rect4" styleLbl="alignAcc1">
        <dgm:alg type="sp"/>
        <dgm:shape xmlns:r="http://schemas.openxmlformats.org/officeDocument/2006/relationships" type="rect" r:blip="">
          <dgm:adjLst/>
        </dgm:shape>
        <dgm:presOf axis="self"/>
        <dgm:constrLst/>
        <dgm:ruleLst/>
      </dgm:layoutNode>
    </dgm:forEach>
    <dgm:forEach name="Name38" axis="ch" ptType="node" st="5" cnt="1">
      <dgm:layoutNode name="vertSpace5">
        <dgm:alg type="sp"/>
        <dgm:shape xmlns:r="http://schemas.openxmlformats.org/officeDocument/2006/relationships" type="rect" r:blip="" hideGeom="1">
          <dgm:adjLst/>
        </dgm:shape>
        <dgm:presOf/>
        <dgm:constrLst/>
        <dgm:ruleLst/>
      </dgm:layoutNode>
      <dgm:layoutNode name="circle5" styleLbl="node1">
        <dgm:alg type="sp"/>
        <dgm:choose name="Name39">
          <dgm:if name="Name40" func="var" arg="dir" op="equ" val="norm">
            <dgm:shape xmlns:r="http://schemas.openxmlformats.org/officeDocument/2006/relationships" type="pie" r:blip="">
              <dgm:adjLst>
                <dgm:adj idx="1" val="90"/>
                <dgm:adj idx="2" val="270"/>
              </dgm:adjLst>
            </dgm:shape>
          </dgm:if>
          <dgm:else name="Name41">
            <dgm:shape xmlns:r="http://schemas.openxmlformats.org/officeDocument/2006/relationships" type="pie" r:blip="">
              <dgm:adjLst>
                <dgm:adj idx="1" val="270"/>
                <dgm:adj idx="2" val="90"/>
              </dgm:adjLst>
            </dgm:shape>
          </dgm:else>
        </dgm:choose>
        <dgm:presOf/>
        <dgm:constrLst/>
        <dgm:ruleLst/>
      </dgm:layoutNode>
      <dgm:layoutNode name="rect5" styleLbl="alignAcc1">
        <dgm:alg type="sp"/>
        <dgm:shape xmlns:r="http://schemas.openxmlformats.org/officeDocument/2006/relationships" type="rect" r:blip="">
          <dgm:adjLst/>
        </dgm:shape>
        <dgm:presOf axis="self"/>
        <dgm:constrLst/>
        <dgm:ruleLst/>
      </dgm:layoutNode>
    </dgm:forEach>
    <dgm:forEach name="Name42" axis="ch" ptType="node" st="6" cnt="1">
      <dgm:layoutNode name="vertSpace6">
        <dgm:alg type="sp"/>
        <dgm:shape xmlns:r="http://schemas.openxmlformats.org/officeDocument/2006/relationships" type="rect" r:blip="" hideGeom="1">
          <dgm:adjLst/>
        </dgm:shape>
        <dgm:presOf/>
        <dgm:constrLst/>
        <dgm:ruleLst/>
      </dgm:layoutNode>
      <dgm:layoutNode name="circle6" styleLbl="node1">
        <dgm:alg type="sp"/>
        <dgm:choose name="Name43">
          <dgm:if name="Name44" func="var" arg="dir" op="equ" val="norm">
            <dgm:shape xmlns:r="http://schemas.openxmlformats.org/officeDocument/2006/relationships" type="pie" r:blip="">
              <dgm:adjLst>
                <dgm:adj idx="1" val="90"/>
                <dgm:adj idx="2" val="270"/>
              </dgm:adjLst>
            </dgm:shape>
          </dgm:if>
          <dgm:else name="Name45">
            <dgm:shape xmlns:r="http://schemas.openxmlformats.org/officeDocument/2006/relationships" type="pie" r:blip="">
              <dgm:adjLst>
                <dgm:adj idx="1" val="270"/>
                <dgm:adj idx="2" val="90"/>
              </dgm:adjLst>
            </dgm:shape>
          </dgm:else>
        </dgm:choose>
        <dgm:presOf/>
        <dgm:constrLst/>
        <dgm:ruleLst/>
      </dgm:layoutNode>
      <dgm:layoutNode name="rect6" styleLbl="alignAcc1">
        <dgm:alg type="sp"/>
        <dgm:shape xmlns:r="http://schemas.openxmlformats.org/officeDocument/2006/relationships" type="rect" r:blip="">
          <dgm:adjLst/>
        </dgm:shape>
        <dgm:presOf axis="self"/>
        <dgm:constrLst/>
        <dgm:ruleLst/>
      </dgm:layoutNode>
    </dgm:forEach>
    <dgm:forEach name="Name46" axis="ch" ptType="node" st="7" cnt="1">
      <dgm:layoutNode name="vertSpace7">
        <dgm:alg type="sp"/>
        <dgm:shape xmlns:r="http://schemas.openxmlformats.org/officeDocument/2006/relationships" type="rect" r:blip="" hideGeom="1">
          <dgm:adjLst/>
        </dgm:shape>
        <dgm:presOf/>
        <dgm:constrLst/>
        <dgm:ruleLst/>
      </dgm:layoutNode>
      <dgm:layoutNode name="circle7" styleLbl="node1">
        <dgm:alg type="sp"/>
        <dgm:choose name="Name47">
          <dgm:if name="Name48" func="var" arg="dir" op="equ" val="norm">
            <dgm:shape xmlns:r="http://schemas.openxmlformats.org/officeDocument/2006/relationships" type="pie" r:blip="">
              <dgm:adjLst>
                <dgm:adj idx="1" val="90"/>
                <dgm:adj idx="2" val="270"/>
              </dgm:adjLst>
            </dgm:shape>
          </dgm:if>
          <dgm:else name="Name49">
            <dgm:shape xmlns:r="http://schemas.openxmlformats.org/officeDocument/2006/relationships" type="pie" r:blip="">
              <dgm:adjLst>
                <dgm:adj idx="1" val="270"/>
                <dgm:adj idx="2" val="90"/>
              </dgm:adjLst>
            </dgm:shape>
          </dgm:else>
        </dgm:choose>
        <dgm:presOf/>
        <dgm:constrLst/>
        <dgm:ruleLst/>
      </dgm:layoutNode>
      <dgm:layoutNode name="rect7" styleLbl="alignAcc1">
        <dgm:alg type="sp"/>
        <dgm:shape xmlns:r="http://schemas.openxmlformats.org/officeDocument/2006/relationships" type="rect" r:blip="">
          <dgm:adjLst/>
        </dgm:shape>
        <dgm:presOf axis="self"/>
        <dgm:constrLst/>
        <dgm:ruleLst/>
      </dgm:layoutNode>
    </dgm:forEach>
    <dgm:forEach name="Name50" axis="ch" ptType="node" cnt="1">
      <dgm:choose name="Name51">
        <dgm:if name="Name52" axis="root des" ptType="all node" func="maxDepth" op="gte" val="2">
          <dgm:layoutNode name="rect1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3">
          <dgm:layoutNode name="rect1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4" axis="ch" ptType="node" st="2" cnt="1">
      <dgm:choose name="Name55">
        <dgm:if name="Name56" axis="root des" ptType="all node" func="maxDepth" op="gte" val="2">
          <dgm:layoutNode name="rect2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2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7">
          <dgm:layoutNode name="rect2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8" axis="ch" ptType="node" st="3" cnt="1">
      <dgm:choose name="Name59">
        <dgm:if name="Name60" axis="root des" ptType="all node" func="maxDepth" op="gte" val="2">
          <dgm:layoutNode name="rect3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3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1">
          <dgm:layoutNode name="rect3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2" axis="ch" ptType="node" st="4" cnt="1">
      <dgm:choose name="Name63">
        <dgm:if name="Name64" axis="root des" ptType="all node" func="maxDepth" op="gte" val="2">
          <dgm:layoutNode name="rect4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4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5">
          <dgm:layoutNode name="rect4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6" axis="ch" ptType="node" st="5" cnt="1">
      <dgm:choose name="Name67">
        <dgm:if name="Name68" axis="root des" ptType="all node" func="maxDepth" op="gte" val="2">
          <dgm:layoutNode name="rect5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5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9">
          <dgm:layoutNode name="rect5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0" axis="ch" ptType="node" st="6" cnt="1">
      <dgm:choose name="Name71">
        <dgm:if name="Name72" axis="root des" ptType="all node" func="maxDepth" op="gte" val="2">
          <dgm:layoutNode name="rect6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6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3">
          <dgm:layoutNode name="rect6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4" axis="ch" ptType="node" st="7" cnt="1">
      <dgm:choose name="Name75">
        <dgm:if name="Name76" axis="root des" ptType="all node" func="maxDepth" op="gte" val="2">
          <dgm:layoutNode name="rect7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7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7">
          <dgm:layoutNode name="rect7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target3">
  <dgm:title val=""/>
  <dgm:desc val=""/>
  <dgm:catLst>
    <dgm:cat type="relationship" pri="11000"/>
    <dgm:cat type="list" pri="22000"/>
    <dgm:cat type="convert"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tyleData>
  <dgm:clr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clrData>
  <dgm:layoutNode name="Name0">
    <dgm:varLst>
      <dgm:chMax val="7"/>
      <dgm:dir/>
      <dgm:animLvl val="lvl"/>
      <dgm:resizeHandles val="exact"/>
    </dgm:varLst>
    <dgm:alg type="composite"/>
    <dgm:shape xmlns:r="http://schemas.openxmlformats.org/officeDocument/2006/relationships" r:blip="">
      <dgm:adjLst/>
    </dgm:shape>
    <dgm:presOf/>
    <dgm:choose name="Name1">
      <dgm:if name="Name2" func="var" arg="dir" op="equ" val="norm">
        <dgm:choose name="Name3">
          <dgm:if name="Name4" axis="ch" ptType="node" func="cnt" op="equ" val="1">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rect1ParTx" refType="r" refFor="ch" refForName="space"/>
              <dgm:constr type="w" for="ch" forName="rect1ParTx" refType="w" refFor="ch" refForName="rect1" fact="0.5"/>
              <dgm:constr type="t" for="ch" forName="rect1ParTx" refType="t" refFor="ch" refForName="rect1"/>
              <dgm:constr type="b" for="ch" forName="rect1ParTx" refType="b" refFor="ch" refForName="rect1"/>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5" axis="ch" ptType="node" func="cnt" op="equ" val="2">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rect2ParTx" refType="r" refFor="ch" refForName="space"/>
              <dgm:constr type="w" for="ch" forName="rect2ParTx" refType="w" refFor="ch" refForName="rect2" fact="0.5"/>
              <dgm:constr type="t" for="ch" forName="rect2ParTx" refType="t" refFor="ch" refForName="rect2"/>
              <dgm:constr type="b" for="ch" forName="rect2ParTx" refType="b" refFor="ch" refForName="rect2"/>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b" refFor="ch" refForName="rect2"/>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6" axis="ch" ptType="node" func="cnt" op="equ" val="3">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rect3ParTx" refType="r" refFor="ch" refForName="space"/>
              <dgm:constr type="w" for="ch" forName="rect3ParTx" refType="w" refFor="ch" refForName="rect3" fact="0.5"/>
              <dgm:constr type="t" for="ch" forName="rect3ParTx" refType="t" refFor="ch" refForName="rect3"/>
              <dgm:constr type="b" for="ch" forName="rect3ParTx" refType="b" refFor="ch" refForName="rect3"/>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b" refFor="ch" refForName="rect3"/>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7" axis="ch" ptType="node" func="cnt" op="equ" val="4">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rect4ParTx" refType="r" refFor="ch" refForName="space"/>
              <dgm:constr type="w" for="ch" forName="rect4ParTx" refType="w" refFor="ch" refForName="rect4" fact="0.5"/>
              <dgm:constr type="t" for="ch" forName="rect4ParTx" refType="t" refFor="ch" refForName="rect4"/>
              <dgm:constr type="b" for="ch" forName="rect4ParTx" refType="b" refFor="ch" refForName="rect4"/>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b" refFor="ch" refForName="rect4"/>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8" axis="ch" ptType="node" func="cnt" op="equ" val="5">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rect5ParTx" refType="r" refFor="ch" refForName="space"/>
              <dgm:constr type="w" for="ch" forName="rect5ParTx" refType="w" refFor="ch" refForName="rect5" fact="0.5"/>
              <dgm:constr type="t" for="ch" forName="rect5ParTx" refType="t" refFor="ch" refForName="rect5"/>
              <dgm:constr type="b" for="ch" forName="rect5ParTx" refType="b" refFor="ch" refForName="rect5"/>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b" refFor="ch" refForName="rect5"/>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9" axis="ch" ptType="node" func="cnt" op="equ" val="6">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rect6ParTx" refType="r" refFor="ch" refForName="space"/>
              <dgm:constr type="w" for="ch" forName="rect6ParTx" refType="w" refFor="ch" refForName="rect6" fact="0.5"/>
              <dgm:constr type="t" for="ch" forName="rect6ParTx" refType="t" refFor="ch" refForName="rect6"/>
              <dgm:constr type="b" for="ch" forName="rect6ParTx" refType="b" refFor="ch" refForName="rect6"/>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b" refFor="ch" refForName="rect6"/>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10" axis="ch" ptType="node" func="cnt" op="gte" val="7">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l"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l" for="ch" forName="rect7" refType="r" refFor="ch" refForName="space"/>
              <dgm:constr type="r" for="ch" forName="rect7" refType="w"/>
              <dgm:constr type="h" for="ch" forName="rect7" refType="h" refFor="ch" refForName="circle7"/>
              <dgm:constr type="hOff" for="ch" forName="rect7" refType="hOff" refFor="ch" refForName="circle7"/>
              <dgm:constr type="b" for="ch" forName="rect7" refType="b" refFor="ch" refForName="circle7"/>
              <dgm:constr type="l" for="ch" forName="rect7ParTx" refType="r" refFor="ch" refForName="space"/>
              <dgm:constr type="w" for="ch" forName="rect7ParTx" refType="w" refFor="ch" refForName="rect7" fact="0.5"/>
              <dgm:constr type="t" for="ch" forName="rect7ParTx" refType="t" refFor="ch" refForName="rect7"/>
              <dgm:constr type="b" for="ch" forName="rect7ParTx" refType="b" refFor="ch" refForName="rect7"/>
              <dgm:constr type="l" for="ch" forName="rect7ChTx" refType="r" refFor="ch" refForName="rect7ParTx"/>
              <dgm:constr type="w" for="ch" forName="rect7ChTx" refType="w" refFor="ch" refForName="rect7ParTx"/>
              <dgm:constr type="t" for="ch" forName="rect7ChTx" refType="t" refFor="ch" refForName="rect7ParTx"/>
              <dgm:constr type="b" for="ch" forName="rect7ChTx" refType="b" refFor="ch" refForName="rect7ParTx"/>
              <dgm:constr type="l" for="ch" forName="rect7ParTxNoCh" refType="r" refFor="ch" refForName="space"/>
              <dgm:constr type="w" for="ch" forName="rect7ParTxNoCh" refType="w" refFor="ch" refForName="rect7"/>
              <dgm:constr type="t" for="ch" forName="rect7ParTxNoCh" refType="t" refFor="ch" refForName="rect7"/>
              <dgm:constr type="b" for="ch" forName="rect7ParTxNoCh" refType="b" refFor="ch" refForName="rect7"/>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l" for="ch" forName="rect6ParTx" refType="r" refFor="ch" refForName="space"/>
              <dgm:constr type="w" for="ch" forName="rect6ParTx" refType="w" refFor="ch" refForName="rect6" fact="0.5"/>
              <dgm:constr type="t" for="ch" forName="rect6ParTx" refType="t" refFor="ch" refForName="rect6"/>
              <dgm:constr type="b" for="ch" forName="rect6ParTx" refType="t" refFor="ch" refForName="rect7"/>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11">
            <dgm:constrLst/>
          </dgm:else>
        </dgm:choose>
      </dgm:if>
      <dgm:else name="Name12">
        <dgm:choose name="Name13">
          <dgm:if name="Name14" axis="ch" ptType="node" func="cnt" op="equ" val="1">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r" for="ch" forName="rect1ParTx" refType="l" refFor="ch" refForName="space"/>
              <dgm:constr type="w" for="ch" forName="rect1ParTx" refType="w" refFor="ch" refForName="rect1" fact="0.5"/>
              <dgm:constr type="t" for="ch" forName="rect1ParTx" refType="t" refFor="ch" refForName="rect1"/>
              <dgm:constr type="b" for="ch" forName="rect1ParTx" refType="b" refFor="ch" refForName="rect1"/>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15" axis="ch" ptType="node" func="cnt" op="equ" val="2">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r" for="ch" forName="rect2ParTx" refType="l" refFor="ch" refForName="space"/>
              <dgm:constr type="w" for="ch" forName="rect2ParTx" refType="w" refFor="ch" refForName="rect2" fact="0.5"/>
              <dgm:constr type="t" for="ch" forName="rect2ParTx" refType="t" refFor="ch" refForName="rect2"/>
              <dgm:constr type="b" for="ch" forName="rect2ParTx" refType="b" refFor="ch" refForName="rect2"/>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b" refFor="ch" refForName="rect2"/>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16" axis="ch" ptType="node" func="cnt" op="equ" val="3">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r" for="ch" forName="rect3ParTx" refType="l" refFor="ch" refForName="space"/>
              <dgm:constr type="w" for="ch" forName="rect3ParTx" refType="w" refFor="ch" refForName="rect3" fact="0.5"/>
              <dgm:constr type="t" for="ch" forName="rect3ParTx" refType="t" refFor="ch" refForName="rect3"/>
              <dgm:constr type="b" for="ch" forName="rect3ParTx" refType="b" refFor="ch" refForName="rect3"/>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b" refFor="ch" refForName="rect3"/>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17" axis="ch" ptType="node" func="cnt" op="equ" val="4">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r" for="ch" forName="rect4ParTx" refType="l" refFor="ch" refForName="space"/>
              <dgm:constr type="w" for="ch" forName="rect4ParTx" refType="w" refFor="ch" refForName="rect4" fact="0.5"/>
              <dgm:constr type="t" for="ch" forName="rect4ParTx" refType="t" refFor="ch" refForName="rect4"/>
              <dgm:constr type="b" for="ch" forName="rect4ParTx" refType="b" refFor="ch" refForName="rect4"/>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b" refFor="ch" refForName="rect4"/>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18" axis="ch" ptType="node" func="cnt" op="equ" val="5">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r" for="ch" forName="rect5ParTx" refType="l" refFor="ch" refForName="space"/>
              <dgm:constr type="w" for="ch" forName="rect5ParTx" refType="w" refFor="ch" refForName="rect5" fact="0.5"/>
              <dgm:constr type="t" for="ch" forName="rect5ParTx" refType="t" refFor="ch" refForName="rect5"/>
              <dgm:constr type="b" for="ch" forName="rect5ParTx" refType="b" refFor="ch" refForName="rect5"/>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b" refFor="ch" refForName="rect5"/>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19" axis="ch" ptType="node" func="cnt" op="equ" val="6">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r" for="ch" forName="rect6ParTx" refType="l" refFor="ch" refForName="space"/>
              <dgm:constr type="w" for="ch" forName="rect6ParTx" refType="w" refFor="ch" refForName="rect6" fact="0.5"/>
              <dgm:constr type="t" for="ch" forName="rect6ParTx" refType="t" refFor="ch" refForName="rect6"/>
              <dgm:constr type="b" for="ch" forName="rect6ParTx" refType="b" refFor="ch" refForName="rect6"/>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b" refFor="ch" refForName="rect6"/>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20" axis="ch" ptType="node" func="cnt" op="gte" val="7">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r"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r" for="ch" forName="rect7" refType="l" refFor="ch" refForName="space"/>
              <dgm:constr type="l" for="ch" forName="rect7"/>
              <dgm:constr type="h" for="ch" forName="rect7" refType="h" refFor="ch" refForName="circle7"/>
              <dgm:constr type="hOff" for="ch" forName="rect7" refType="hOff" refFor="ch" refForName="circle7"/>
              <dgm:constr type="b" for="ch" forName="rect7" refType="b" refFor="ch" refForName="circle7"/>
              <dgm:constr type="r" for="ch" forName="rect7ParTx" refType="l" refFor="ch" refForName="space"/>
              <dgm:constr type="w" for="ch" forName="rect7ParTx" refType="w" refFor="ch" refForName="rect7" fact="0.5"/>
              <dgm:constr type="t" for="ch" forName="rect7ParTx" refType="t" refFor="ch" refForName="rect7"/>
              <dgm:constr type="b" for="ch" forName="rect7ParTx" refType="b" refFor="ch" refForName="rect7"/>
              <dgm:constr type="r" for="ch" forName="rect7ChTx" refType="l" refFor="ch" refForName="rect7ParTx"/>
              <dgm:constr type="w" for="ch" forName="rect7ChTx" refType="w" refFor="ch" refForName="rect7ParTx"/>
              <dgm:constr type="t" for="ch" forName="rect7ChTx" refType="t" refFor="ch" refForName="rect7ParTx"/>
              <dgm:constr type="b" for="ch" forName="rect7ChTx" refType="b" refFor="ch" refForName="rect7ParTx"/>
              <dgm:constr type="r" for="ch" forName="rect7ParTxNoCh" refType="l" refFor="ch" refForName="space"/>
              <dgm:constr type="w" for="ch" forName="rect7ParTxNoCh" refType="w" refFor="ch" refForName="rect7"/>
              <dgm:constr type="t" for="ch" forName="rect7ParTxNoCh" refType="t" refFor="ch" refForName="rect7"/>
              <dgm:constr type="b" for="ch" forName="rect7ParTxNoCh" refType="b" refFor="ch" refForName="rect7"/>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r" for="ch" forName="rect6ParTx" refType="l" refFor="ch" refForName="space"/>
              <dgm:constr type="w" for="ch" forName="rect6ParTx" refType="w" refFor="ch" refForName="rect6" fact="0.5"/>
              <dgm:constr type="t" for="ch" forName="rect6ParTx" refType="t" refFor="ch" refForName="rect6"/>
              <dgm:constr type="b" for="ch" forName="rect6ParTx" refType="t" refFor="ch" refForName="rect7"/>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21">
            <dgm:constrLst/>
          </dgm:else>
        </dgm:choose>
      </dgm:else>
    </dgm:choose>
    <dgm:ruleLst/>
    <dgm:forEach name="Name22" axis="ch" ptType="node" cnt="1">
      <dgm:layoutNode name="circle1" styleLbl="node1">
        <dgm:alg type="sp"/>
        <dgm:choose name="Name23">
          <dgm:if name="Name24" func="var" arg="dir" op="equ" val="norm">
            <dgm:shape xmlns:r="http://schemas.openxmlformats.org/officeDocument/2006/relationships" type="pie" r:blip="">
              <dgm:adjLst>
                <dgm:adj idx="1" val="90"/>
                <dgm:adj idx="2" val="270"/>
              </dgm:adjLst>
            </dgm:shape>
          </dgm:if>
          <dgm:else name="Name25">
            <dgm:shape xmlns:r="http://schemas.openxmlformats.org/officeDocument/2006/relationships" type="pie" r:blip="">
              <dgm:adjLst>
                <dgm:adj idx="1" val="270"/>
                <dgm:adj idx="2" val="90"/>
              </dgm:adjLst>
            </dgm:shape>
          </dgm:else>
        </dgm:choose>
        <dgm:presOf/>
        <dgm:constrLst/>
        <dgm:ruleLst/>
      </dgm:layoutNode>
      <dgm:layoutNode name="space">
        <dgm:alg type="sp"/>
        <dgm:shape xmlns:r="http://schemas.openxmlformats.org/officeDocument/2006/relationships" r:blip="">
          <dgm:adjLst/>
        </dgm:shape>
        <dgm:presOf/>
        <dgm:constrLst/>
        <dgm:ruleLst/>
      </dgm:layoutNode>
      <dgm:layoutNode name="rect1" styleLbl="alignAcc1">
        <dgm:alg type="sp"/>
        <dgm:shape xmlns:r="http://schemas.openxmlformats.org/officeDocument/2006/relationships" type="rect" r:blip="">
          <dgm:adjLst/>
        </dgm:shape>
        <dgm:presOf axis="self"/>
        <dgm:constrLst/>
        <dgm:ruleLst/>
      </dgm:layoutNode>
    </dgm:forEach>
    <dgm:forEach name="Name26" axis="ch" ptType="node" st="2" cnt="1">
      <dgm:layoutNode name="vertSpace2">
        <dgm:alg type="sp"/>
        <dgm:shape xmlns:r="http://schemas.openxmlformats.org/officeDocument/2006/relationships" type="rect" r:blip="" hideGeom="1">
          <dgm:adjLst/>
        </dgm:shape>
        <dgm:presOf/>
        <dgm:constrLst/>
        <dgm:ruleLst/>
      </dgm:layoutNode>
      <dgm:layoutNode name="circle2" styleLbl="node1">
        <dgm:alg type="sp"/>
        <dgm:choose name="Name27">
          <dgm:if name="Name28" func="var" arg="dir" op="equ" val="norm">
            <dgm:shape xmlns:r="http://schemas.openxmlformats.org/officeDocument/2006/relationships" type="pie" r:blip="">
              <dgm:adjLst>
                <dgm:adj idx="1" val="90"/>
                <dgm:adj idx="2" val="270"/>
              </dgm:adjLst>
            </dgm:shape>
          </dgm:if>
          <dgm:else name="Name29">
            <dgm:shape xmlns:r="http://schemas.openxmlformats.org/officeDocument/2006/relationships" type="pie" r:blip="">
              <dgm:adjLst>
                <dgm:adj idx="1" val="270"/>
                <dgm:adj idx="2" val="90"/>
              </dgm:adjLst>
            </dgm:shape>
          </dgm:else>
        </dgm:choose>
        <dgm:presOf/>
        <dgm:constrLst/>
        <dgm:ruleLst/>
      </dgm:layoutNode>
      <dgm:layoutNode name="rect2" styleLbl="alignAcc1">
        <dgm:alg type="sp"/>
        <dgm:shape xmlns:r="http://schemas.openxmlformats.org/officeDocument/2006/relationships" type="rect" r:blip="">
          <dgm:adjLst/>
        </dgm:shape>
        <dgm:presOf axis="self"/>
        <dgm:constrLst/>
        <dgm:ruleLst/>
      </dgm:layoutNode>
    </dgm:forEach>
    <dgm:forEach name="Name30" axis="ch" ptType="node" st="3" cnt="1">
      <dgm:layoutNode name="vertSpace3">
        <dgm:alg type="sp"/>
        <dgm:shape xmlns:r="http://schemas.openxmlformats.org/officeDocument/2006/relationships" type="rect" r:blip="" hideGeom="1">
          <dgm:adjLst/>
        </dgm:shape>
        <dgm:presOf/>
        <dgm:constrLst/>
        <dgm:ruleLst/>
      </dgm:layoutNode>
      <dgm:layoutNode name="circle3" styleLbl="node1">
        <dgm:alg type="sp"/>
        <dgm:choose name="Name31">
          <dgm:if name="Name32" func="var" arg="dir" op="equ" val="norm">
            <dgm:shape xmlns:r="http://schemas.openxmlformats.org/officeDocument/2006/relationships" type="pie" r:blip="">
              <dgm:adjLst>
                <dgm:adj idx="1" val="90"/>
                <dgm:adj idx="2" val="270"/>
              </dgm:adjLst>
            </dgm:shape>
          </dgm:if>
          <dgm:else name="Name33">
            <dgm:shape xmlns:r="http://schemas.openxmlformats.org/officeDocument/2006/relationships" type="pie" r:blip="">
              <dgm:adjLst>
                <dgm:adj idx="1" val="270"/>
                <dgm:adj idx="2" val="90"/>
              </dgm:adjLst>
            </dgm:shape>
          </dgm:else>
        </dgm:choose>
        <dgm:presOf/>
        <dgm:constrLst/>
        <dgm:ruleLst/>
      </dgm:layoutNode>
      <dgm:layoutNode name="rect3" styleLbl="alignAcc1">
        <dgm:alg type="sp"/>
        <dgm:shape xmlns:r="http://schemas.openxmlformats.org/officeDocument/2006/relationships" type="rect" r:blip="">
          <dgm:adjLst/>
        </dgm:shape>
        <dgm:presOf axis="self"/>
        <dgm:constrLst/>
        <dgm:ruleLst/>
      </dgm:layoutNode>
    </dgm:forEach>
    <dgm:forEach name="Name34" axis="ch" ptType="node" st="4" cnt="1">
      <dgm:layoutNode name="vertSpace4">
        <dgm:alg type="sp"/>
        <dgm:shape xmlns:r="http://schemas.openxmlformats.org/officeDocument/2006/relationships" type="rect" r:blip="" hideGeom="1">
          <dgm:adjLst/>
        </dgm:shape>
        <dgm:presOf/>
        <dgm:constrLst/>
        <dgm:ruleLst/>
      </dgm:layoutNode>
      <dgm:layoutNode name="circle4" styleLbl="node1">
        <dgm:alg type="sp"/>
        <dgm:choose name="Name35">
          <dgm:if name="Name36" func="var" arg="dir" op="equ" val="norm">
            <dgm:shape xmlns:r="http://schemas.openxmlformats.org/officeDocument/2006/relationships" type="pie" r:blip="">
              <dgm:adjLst>
                <dgm:adj idx="1" val="90"/>
                <dgm:adj idx="2" val="270"/>
              </dgm:adjLst>
            </dgm:shape>
          </dgm:if>
          <dgm:else name="Name37">
            <dgm:shape xmlns:r="http://schemas.openxmlformats.org/officeDocument/2006/relationships" type="pie" r:blip="">
              <dgm:adjLst>
                <dgm:adj idx="1" val="270"/>
                <dgm:adj idx="2" val="90"/>
              </dgm:adjLst>
            </dgm:shape>
          </dgm:else>
        </dgm:choose>
        <dgm:presOf/>
        <dgm:constrLst/>
        <dgm:ruleLst/>
      </dgm:layoutNode>
      <dgm:layoutNode name="rect4" styleLbl="alignAcc1">
        <dgm:alg type="sp"/>
        <dgm:shape xmlns:r="http://schemas.openxmlformats.org/officeDocument/2006/relationships" type="rect" r:blip="">
          <dgm:adjLst/>
        </dgm:shape>
        <dgm:presOf axis="self"/>
        <dgm:constrLst/>
        <dgm:ruleLst/>
      </dgm:layoutNode>
    </dgm:forEach>
    <dgm:forEach name="Name38" axis="ch" ptType="node" st="5" cnt="1">
      <dgm:layoutNode name="vertSpace5">
        <dgm:alg type="sp"/>
        <dgm:shape xmlns:r="http://schemas.openxmlformats.org/officeDocument/2006/relationships" type="rect" r:blip="" hideGeom="1">
          <dgm:adjLst/>
        </dgm:shape>
        <dgm:presOf/>
        <dgm:constrLst/>
        <dgm:ruleLst/>
      </dgm:layoutNode>
      <dgm:layoutNode name="circle5" styleLbl="node1">
        <dgm:alg type="sp"/>
        <dgm:choose name="Name39">
          <dgm:if name="Name40" func="var" arg="dir" op="equ" val="norm">
            <dgm:shape xmlns:r="http://schemas.openxmlformats.org/officeDocument/2006/relationships" type="pie" r:blip="">
              <dgm:adjLst>
                <dgm:adj idx="1" val="90"/>
                <dgm:adj idx="2" val="270"/>
              </dgm:adjLst>
            </dgm:shape>
          </dgm:if>
          <dgm:else name="Name41">
            <dgm:shape xmlns:r="http://schemas.openxmlformats.org/officeDocument/2006/relationships" type="pie" r:blip="">
              <dgm:adjLst>
                <dgm:adj idx="1" val="270"/>
                <dgm:adj idx="2" val="90"/>
              </dgm:adjLst>
            </dgm:shape>
          </dgm:else>
        </dgm:choose>
        <dgm:presOf/>
        <dgm:constrLst/>
        <dgm:ruleLst/>
      </dgm:layoutNode>
      <dgm:layoutNode name="rect5" styleLbl="alignAcc1">
        <dgm:alg type="sp"/>
        <dgm:shape xmlns:r="http://schemas.openxmlformats.org/officeDocument/2006/relationships" type="rect" r:blip="">
          <dgm:adjLst/>
        </dgm:shape>
        <dgm:presOf axis="self"/>
        <dgm:constrLst/>
        <dgm:ruleLst/>
      </dgm:layoutNode>
    </dgm:forEach>
    <dgm:forEach name="Name42" axis="ch" ptType="node" st="6" cnt="1">
      <dgm:layoutNode name="vertSpace6">
        <dgm:alg type="sp"/>
        <dgm:shape xmlns:r="http://schemas.openxmlformats.org/officeDocument/2006/relationships" type="rect" r:blip="" hideGeom="1">
          <dgm:adjLst/>
        </dgm:shape>
        <dgm:presOf/>
        <dgm:constrLst/>
        <dgm:ruleLst/>
      </dgm:layoutNode>
      <dgm:layoutNode name="circle6" styleLbl="node1">
        <dgm:alg type="sp"/>
        <dgm:choose name="Name43">
          <dgm:if name="Name44" func="var" arg="dir" op="equ" val="norm">
            <dgm:shape xmlns:r="http://schemas.openxmlformats.org/officeDocument/2006/relationships" type="pie" r:blip="">
              <dgm:adjLst>
                <dgm:adj idx="1" val="90"/>
                <dgm:adj idx="2" val="270"/>
              </dgm:adjLst>
            </dgm:shape>
          </dgm:if>
          <dgm:else name="Name45">
            <dgm:shape xmlns:r="http://schemas.openxmlformats.org/officeDocument/2006/relationships" type="pie" r:blip="">
              <dgm:adjLst>
                <dgm:adj idx="1" val="270"/>
                <dgm:adj idx="2" val="90"/>
              </dgm:adjLst>
            </dgm:shape>
          </dgm:else>
        </dgm:choose>
        <dgm:presOf/>
        <dgm:constrLst/>
        <dgm:ruleLst/>
      </dgm:layoutNode>
      <dgm:layoutNode name="rect6" styleLbl="alignAcc1">
        <dgm:alg type="sp"/>
        <dgm:shape xmlns:r="http://schemas.openxmlformats.org/officeDocument/2006/relationships" type="rect" r:blip="">
          <dgm:adjLst/>
        </dgm:shape>
        <dgm:presOf axis="self"/>
        <dgm:constrLst/>
        <dgm:ruleLst/>
      </dgm:layoutNode>
    </dgm:forEach>
    <dgm:forEach name="Name46" axis="ch" ptType="node" st="7" cnt="1">
      <dgm:layoutNode name="vertSpace7">
        <dgm:alg type="sp"/>
        <dgm:shape xmlns:r="http://schemas.openxmlformats.org/officeDocument/2006/relationships" type="rect" r:blip="" hideGeom="1">
          <dgm:adjLst/>
        </dgm:shape>
        <dgm:presOf/>
        <dgm:constrLst/>
        <dgm:ruleLst/>
      </dgm:layoutNode>
      <dgm:layoutNode name="circle7" styleLbl="node1">
        <dgm:alg type="sp"/>
        <dgm:choose name="Name47">
          <dgm:if name="Name48" func="var" arg="dir" op="equ" val="norm">
            <dgm:shape xmlns:r="http://schemas.openxmlformats.org/officeDocument/2006/relationships" type="pie" r:blip="">
              <dgm:adjLst>
                <dgm:adj idx="1" val="90"/>
                <dgm:adj idx="2" val="270"/>
              </dgm:adjLst>
            </dgm:shape>
          </dgm:if>
          <dgm:else name="Name49">
            <dgm:shape xmlns:r="http://schemas.openxmlformats.org/officeDocument/2006/relationships" type="pie" r:blip="">
              <dgm:adjLst>
                <dgm:adj idx="1" val="270"/>
                <dgm:adj idx="2" val="90"/>
              </dgm:adjLst>
            </dgm:shape>
          </dgm:else>
        </dgm:choose>
        <dgm:presOf/>
        <dgm:constrLst/>
        <dgm:ruleLst/>
      </dgm:layoutNode>
      <dgm:layoutNode name="rect7" styleLbl="alignAcc1">
        <dgm:alg type="sp"/>
        <dgm:shape xmlns:r="http://schemas.openxmlformats.org/officeDocument/2006/relationships" type="rect" r:blip="">
          <dgm:adjLst/>
        </dgm:shape>
        <dgm:presOf axis="self"/>
        <dgm:constrLst/>
        <dgm:ruleLst/>
      </dgm:layoutNode>
    </dgm:forEach>
    <dgm:forEach name="Name50" axis="ch" ptType="node" cnt="1">
      <dgm:choose name="Name51">
        <dgm:if name="Name52" axis="root des" ptType="all node" func="maxDepth" op="gte" val="2">
          <dgm:layoutNode name="rect1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3">
          <dgm:layoutNode name="rect1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4" axis="ch" ptType="node" st="2" cnt="1">
      <dgm:choose name="Name55">
        <dgm:if name="Name56" axis="root des" ptType="all node" func="maxDepth" op="gte" val="2">
          <dgm:layoutNode name="rect2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2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7">
          <dgm:layoutNode name="rect2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8" axis="ch" ptType="node" st="3" cnt="1">
      <dgm:choose name="Name59">
        <dgm:if name="Name60" axis="root des" ptType="all node" func="maxDepth" op="gte" val="2">
          <dgm:layoutNode name="rect3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3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1">
          <dgm:layoutNode name="rect3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2" axis="ch" ptType="node" st="4" cnt="1">
      <dgm:choose name="Name63">
        <dgm:if name="Name64" axis="root des" ptType="all node" func="maxDepth" op="gte" val="2">
          <dgm:layoutNode name="rect4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4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5">
          <dgm:layoutNode name="rect4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6" axis="ch" ptType="node" st="5" cnt="1">
      <dgm:choose name="Name67">
        <dgm:if name="Name68" axis="root des" ptType="all node" func="maxDepth" op="gte" val="2">
          <dgm:layoutNode name="rect5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5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9">
          <dgm:layoutNode name="rect5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0" axis="ch" ptType="node" st="6" cnt="1">
      <dgm:choose name="Name71">
        <dgm:if name="Name72" axis="root des" ptType="all node" func="maxDepth" op="gte" val="2">
          <dgm:layoutNode name="rect6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6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3">
          <dgm:layoutNode name="rect6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4" axis="ch" ptType="node" st="7" cnt="1">
      <dgm:choose name="Name75">
        <dgm:if name="Name76" axis="root des" ptType="all node" func="maxDepth" op="gte" val="2">
          <dgm:layoutNode name="rect7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7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7">
          <dgm:layoutNode name="rect7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9532A326-9296-25C3-6B7E-8B747B63D27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86198ECB-9B00-AB87-0DF8-99017ECA290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E87C682-E517-4857-96A3-4A711A04D011}" type="datetimeFigureOut">
              <a:rPr lang="en-IN" smtClean="0"/>
              <a:t>12-12-2023</a:t>
            </a:fld>
            <a:endParaRPr lang="en-IN"/>
          </a:p>
        </p:txBody>
      </p:sp>
      <p:sp>
        <p:nvSpPr>
          <p:cNvPr id="4" name="Footer Placeholder 3">
            <a:extLst>
              <a:ext uri="{FF2B5EF4-FFF2-40B4-BE49-F238E27FC236}">
                <a16:creationId xmlns:a16="http://schemas.microsoft.com/office/drawing/2014/main" id="{9E6B4634-62E8-BE2C-0F7A-597FB00FC43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31677570-E9E7-195A-CAA3-A7ACB2EC615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A2B57DC-5806-46D4-9E08-5121C280D2EE}" type="slidenum">
              <a:rPr lang="en-IN" smtClean="0"/>
              <a:t>‹#›</a:t>
            </a:fld>
            <a:endParaRPr lang="en-IN"/>
          </a:p>
        </p:txBody>
      </p:sp>
    </p:spTree>
    <p:extLst>
      <p:ext uri="{BB962C8B-B14F-4D97-AF65-F5344CB8AC3E}">
        <p14:creationId xmlns:p14="http://schemas.microsoft.com/office/powerpoint/2010/main" val="269741690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hf hdr="0" ftr="0" dt="0"/>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7f9262ee2f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7f9262ee2f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7f9262ee2f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7f9262ee2f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7f9262ee2f_0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7f9262ee2f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7f9262ee2f_0_245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 name="Google Shape;363;g7f9262ee2f_0_245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g7f9262ee2f_0_245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 name="Google Shape;370;g7f9262ee2f_0_245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1"/>
        <p:cNvGrpSpPr/>
        <p:nvPr/>
      </p:nvGrpSpPr>
      <p:grpSpPr>
        <a:xfrm>
          <a:off x="0" y="0"/>
          <a:ext cx="0" cy="0"/>
          <a:chOff x="0" y="0"/>
          <a:chExt cx="0" cy="0"/>
        </a:xfrm>
      </p:grpSpPr>
      <p:sp>
        <p:nvSpPr>
          <p:cNvPr id="1952" name="Google Shape;1952;g7f9262ee2f_0_26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3" name="Google Shape;1953;g7f9262ee2f_0_26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0"/>
        <p:cNvGrpSpPr/>
        <p:nvPr/>
      </p:nvGrpSpPr>
      <p:grpSpPr>
        <a:xfrm>
          <a:off x="0" y="0"/>
          <a:ext cx="0" cy="0"/>
          <a:chOff x="0" y="0"/>
          <a:chExt cx="0" cy="0"/>
        </a:xfrm>
      </p:grpSpPr>
      <p:sp>
        <p:nvSpPr>
          <p:cNvPr id="1971" name="Google Shape;1971;g7f9262ee2f_0_263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2" name="Google Shape;1972;g7f9262ee2f_0_263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9"/>
        <p:cNvGrpSpPr/>
        <p:nvPr/>
      </p:nvGrpSpPr>
      <p:grpSpPr>
        <a:xfrm>
          <a:off x="0" y="0"/>
          <a:ext cx="0" cy="0"/>
          <a:chOff x="0" y="0"/>
          <a:chExt cx="0" cy="0"/>
        </a:xfrm>
      </p:grpSpPr>
      <p:sp>
        <p:nvSpPr>
          <p:cNvPr id="1990" name="Google Shape;1990;g7f9262ee2f_0_263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1" name="Google Shape;1991;g7f9262ee2f_0_263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9"/>
        <p:cNvGrpSpPr/>
        <p:nvPr/>
      </p:nvGrpSpPr>
      <p:grpSpPr>
        <a:xfrm>
          <a:off x="0" y="0"/>
          <a:ext cx="0" cy="0"/>
          <a:chOff x="0" y="0"/>
          <a:chExt cx="0" cy="0"/>
        </a:xfrm>
      </p:grpSpPr>
      <p:sp>
        <p:nvSpPr>
          <p:cNvPr id="2000" name="Google Shape;2000;g7f9262ee2f_0_262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1" name="Google Shape;2001;g7f9262ee2f_0_262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7"/>
        <p:cNvGrpSpPr/>
        <p:nvPr/>
      </p:nvGrpSpPr>
      <p:grpSpPr>
        <a:xfrm>
          <a:off x="0" y="0"/>
          <a:ext cx="0" cy="0"/>
          <a:chOff x="0" y="0"/>
          <a:chExt cx="0" cy="0"/>
        </a:xfrm>
      </p:grpSpPr>
      <p:sp>
        <p:nvSpPr>
          <p:cNvPr id="2038" name="Google Shape;2038;g7f9262ee2f_0_26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9" name="Google Shape;2039;g7f9262ee2f_0_26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7f9262ee2f_0_262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7f9262ee2f_0_26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8"/>
        <p:cNvGrpSpPr/>
        <p:nvPr/>
      </p:nvGrpSpPr>
      <p:grpSpPr>
        <a:xfrm>
          <a:off x="0" y="0"/>
          <a:ext cx="0" cy="0"/>
          <a:chOff x="0" y="0"/>
          <a:chExt cx="0" cy="0"/>
        </a:xfrm>
      </p:grpSpPr>
      <p:sp>
        <p:nvSpPr>
          <p:cNvPr id="2049" name="Google Shape;2049;g7f9262ee2f_0_263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0" name="Google Shape;2050;g7f9262ee2f_0_263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7"/>
        <p:cNvGrpSpPr/>
        <p:nvPr/>
      </p:nvGrpSpPr>
      <p:grpSpPr>
        <a:xfrm>
          <a:off x="0" y="0"/>
          <a:ext cx="0" cy="0"/>
          <a:chOff x="0" y="0"/>
          <a:chExt cx="0" cy="0"/>
        </a:xfrm>
      </p:grpSpPr>
      <p:sp>
        <p:nvSpPr>
          <p:cNvPr id="2038" name="Google Shape;2038;g7f9262ee2f_0_26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9" name="Google Shape;2039;g7f9262ee2f_0_26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0093738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6"/>
        <p:cNvGrpSpPr/>
        <p:nvPr/>
      </p:nvGrpSpPr>
      <p:grpSpPr>
        <a:xfrm>
          <a:off x="0" y="0"/>
          <a:ext cx="0" cy="0"/>
          <a:chOff x="0" y="0"/>
          <a:chExt cx="0" cy="0"/>
        </a:xfrm>
      </p:grpSpPr>
      <p:sp>
        <p:nvSpPr>
          <p:cNvPr id="2067" name="Google Shape;2067;g7f9262ee2f_0_261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8" name="Google Shape;2068;g7f9262ee2f_0_261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7"/>
        <p:cNvGrpSpPr/>
        <p:nvPr/>
      </p:nvGrpSpPr>
      <p:grpSpPr>
        <a:xfrm>
          <a:off x="0" y="0"/>
          <a:ext cx="0" cy="0"/>
          <a:chOff x="0" y="0"/>
          <a:chExt cx="0" cy="0"/>
        </a:xfrm>
      </p:grpSpPr>
      <p:sp>
        <p:nvSpPr>
          <p:cNvPr id="2038" name="Google Shape;2038;g7f9262ee2f_0_26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9" name="Google Shape;2039;g7f9262ee2f_0_26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240909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7f9262ee2f_0_262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7f9262ee2f_0_26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7290233416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7290233416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7f9262ee2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7f9262ee2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7290233416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29023341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7f9262ee2f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7f9262ee2f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7f9262ee2f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7f9262ee2f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7f9262ee2f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7f9262ee2f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2175900" y="1950100"/>
            <a:ext cx="4792200" cy="6447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3600"/>
              <a:buNone/>
              <a:defRPr sz="3600" b="1">
                <a:solidFill>
                  <a:schemeClr val="lt1"/>
                </a:solidFill>
              </a:defRPr>
            </a:lvl1pPr>
            <a:lvl2pPr lvl="1" algn="ctr">
              <a:spcBef>
                <a:spcPts val="0"/>
              </a:spcBef>
              <a:spcAft>
                <a:spcPts val="0"/>
              </a:spcAft>
              <a:buClr>
                <a:schemeClr val="lt1"/>
              </a:buClr>
              <a:buSzPts val="3600"/>
              <a:buNone/>
              <a:defRPr sz="3600" b="1">
                <a:solidFill>
                  <a:schemeClr val="lt1"/>
                </a:solidFill>
              </a:defRPr>
            </a:lvl2pPr>
            <a:lvl3pPr lvl="2" algn="ctr">
              <a:spcBef>
                <a:spcPts val="0"/>
              </a:spcBef>
              <a:spcAft>
                <a:spcPts val="0"/>
              </a:spcAft>
              <a:buClr>
                <a:schemeClr val="lt1"/>
              </a:buClr>
              <a:buSzPts val="3600"/>
              <a:buNone/>
              <a:defRPr sz="3600" b="1">
                <a:solidFill>
                  <a:schemeClr val="lt1"/>
                </a:solidFill>
              </a:defRPr>
            </a:lvl3pPr>
            <a:lvl4pPr lvl="3" algn="ctr">
              <a:spcBef>
                <a:spcPts val="0"/>
              </a:spcBef>
              <a:spcAft>
                <a:spcPts val="0"/>
              </a:spcAft>
              <a:buClr>
                <a:schemeClr val="lt1"/>
              </a:buClr>
              <a:buSzPts val="3600"/>
              <a:buNone/>
              <a:defRPr sz="3600" b="1">
                <a:solidFill>
                  <a:schemeClr val="lt1"/>
                </a:solidFill>
              </a:defRPr>
            </a:lvl4pPr>
            <a:lvl5pPr lvl="4" algn="ctr">
              <a:spcBef>
                <a:spcPts val="0"/>
              </a:spcBef>
              <a:spcAft>
                <a:spcPts val="0"/>
              </a:spcAft>
              <a:buClr>
                <a:schemeClr val="lt1"/>
              </a:buClr>
              <a:buSzPts val="3600"/>
              <a:buNone/>
              <a:defRPr sz="3600" b="1">
                <a:solidFill>
                  <a:schemeClr val="lt1"/>
                </a:solidFill>
              </a:defRPr>
            </a:lvl5pPr>
            <a:lvl6pPr lvl="5" algn="ctr">
              <a:spcBef>
                <a:spcPts val="0"/>
              </a:spcBef>
              <a:spcAft>
                <a:spcPts val="0"/>
              </a:spcAft>
              <a:buClr>
                <a:schemeClr val="lt1"/>
              </a:buClr>
              <a:buSzPts val="3600"/>
              <a:buNone/>
              <a:defRPr sz="3600" b="1">
                <a:solidFill>
                  <a:schemeClr val="lt1"/>
                </a:solidFill>
              </a:defRPr>
            </a:lvl6pPr>
            <a:lvl7pPr lvl="6" algn="ctr">
              <a:spcBef>
                <a:spcPts val="0"/>
              </a:spcBef>
              <a:spcAft>
                <a:spcPts val="0"/>
              </a:spcAft>
              <a:buClr>
                <a:schemeClr val="lt1"/>
              </a:buClr>
              <a:buSzPts val="3600"/>
              <a:buNone/>
              <a:defRPr sz="3600" b="1">
                <a:solidFill>
                  <a:schemeClr val="lt1"/>
                </a:solidFill>
              </a:defRPr>
            </a:lvl7pPr>
            <a:lvl8pPr lvl="7" algn="ctr">
              <a:spcBef>
                <a:spcPts val="0"/>
              </a:spcBef>
              <a:spcAft>
                <a:spcPts val="0"/>
              </a:spcAft>
              <a:buClr>
                <a:schemeClr val="lt1"/>
              </a:buClr>
              <a:buSzPts val="3600"/>
              <a:buNone/>
              <a:defRPr sz="3600" b="1">
                <a:solidFill>
                  <a:schemeClr val="lt1"/>
                </a:solidFill>
              </a:defRPr>
            </a:lvl8pPr>
            <a:lvl9pPr lvl="8" algn="ctr">
              <a:spcBef>
                <a:spcPts val="0"/>
              </a:spcBef>
              <a:spcAft>
                <a:spcPts val="0"/>
              </a:spcAft>
              <a:buClr>
                <a:schemeClr val="lt1"/>
              </a:buClr>
              <a:buSzPts val="3600"/>
              <a:buNone/>
              <a:defRPr sz="3600" b="1">
                <a:solidFill>
                  <a:schemeClr val="lt1"/>
                </a:solidFill>
              </a:defRPr>
            </a:lvl9pPr>
          </a:lstStyle>
          <a:p>
            <a:endParaRPr/>
          </a:p>
        </p:txBody>
      </p:sp>
      <p:sp>
        <p:nvSpPr>
          <p:cNvPr id="10" name="Google Shape;10;p2"/>
          <p:cNvSpPr txBox="1">
            <a:spLocks noGrp="1"/>
          </p:cNvSpPr>
          <p:nvPr>
            <p:ph type="subTitle" idx="1"/>
          </p:nvPr>
        </p:nvSpPr>
        <p:spPr>
          <a:xfrm>
            <a:off x="2044200" y="3704650"/>
            <a:ext cx="5055600" cy="4647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accent1"/>
              </a:buClr>
              <a:buSzPts val="1400"/>
              <a:buNone/>
              <a:defRPr sz="1400">
                <a:solidFill>
                  <a:schemeClr val="accent1"/>
                </a:solidFill>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able of contents">
  <p:cSld name="SECTION_TITLE_AND_DESCRIPTION_1_1_3">
    <p:bg>
      <p:bgPr>
        <a:blipFill>
          <a:blip r:embed="rId2">
            <a:alphaModFix/>
          </a:blip>
          <a:stretch>
            <a:fillRect/>
          </a:stretch>
        </a:blipFill>
        <a:effectLst/>
      </p:bgPr>
    </p:bg>
    <p:spTree>
      <p:nvGrpSpPr>
        <p:cNvPr id="1" name="Shape 44"/>
        <p:cNvGrpSpPr/>
        <p:nvPr/>
      </p:nvGrpSpPr>
      <p:grpSpPr>
        <a:xfrm>
          <a:off x="0" y="0"/>
          <a:ext cx="0" cy="0"/>
          <a:chOff x="0" y="0"/>
          <a:chExt cx="0" cy="0"/>
        </a:xfrm>
      </p:grpSpPr>
      <p:sp>
        <p:nvSpPr>
          <p:cNvPr id="45" name="Google Shape;45;p14"/>
          <p:cNvSpPr txBox="1">
            <a:spLocks noGrp="1"/>
          </p:cNvSpPr>
          <p:nvPr>
            <p:ph type="title"/>
          </p:nvPr>
        </p:nvSpPr>
        <p:spPr>
          <a:xfrm>
            <a:off x="3538497" y="26155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46" name="Google Shape;46;p14"/>
          <p:cNvSpPr txBox="1">
            <a:spLocks noGrp="1"/>
          </p:cNvSpPr>
          <p:nvPr>
            <p:ph type="subTitle" idx="1"/>
          </p:nvPr>
        </p:nvSpPr>
        <p:spPr>
          <a:xfrm>
            <a:off x="3538497" y="31480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47" name="Google Shape;47;p14"/>
          <p:cNvSpPr txBox="1">
            <a:spLocks noGrp="1"/>
          </p:cNvSpPr>
          <p:nvPr>
            <p:ph type="title" idx="2"/>
          </p:nvPr>
        </p:nvSpPr>
        <p:spPr>
          <a:xfrm>
            <a:off x="6028553" y="26155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48" name="Google Shape;48;p14"/>
          <p:cNvSpPr txBox="1">
            <a:spLocks noGrp="1"/>
          </p:cNvSpPr>
          <p:nvPr>
            <p:ph type="subTitle" idx="3"/>
          </p:nvPr>
        </p:nvSpPr>
        <p:spPr>
          <a:xfrm>
            <a:off x="6028553" y="31480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49" name="Google Shape;49;p14"/>
          <p:cNvSpPr txBox="1">
            <a:spLocks noGrp="1"/>
          </p:cNvSpPr>
          <p:nvPr>
            <p:ph type="title" idx="4"/>
          </p:nvPr>
        </p:nvSpPr>
        <p:spPr>
          <a:xfrm>
            <a:off x="1048447" y="26155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50" name="Google Shape;50;p14"/>
          <p:cNvSpPr txBox="1">
            <a:spLocks noGrp="1"/>
          </p:cNvSpPr>
          <p:nvPr>
            <p:ph type="subTitle" idx="5"/>
          </p:nvPr>
        </p:nvSpPr>
        <p:spPr>
          <a:xfrm>
            <a:off x="1048447" y="31480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51" name="Google Shape;51;p14"/>
          <p:cNvSpPr txBox="1">
            <a:spLocks noGrp="1"/>
          </p:cNvSpPr>
          <p:nvPr>
            <p:ph type="title" idx="6" hasCustomPrompt="1"/>
          </p:nvPr>
        </p:nvSpPr>
        <p:spPr>
          <a:xfrm>
            <a:off x="1048450" y="1770700"/>
            <a:ext cx="20670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3600"/>
              <a:buNone/>
              <a:defRPr sz="3600">
                <a:solidFill>
                  <a:schemeClr val="lt2"/>
                </a:solidFill>
              </a:defRPr>
            </a:lvl1pPr>
            <a:lvl2pPr lvl="1" algn="ctr" rtl="0">
              <a:spcBef>
                <a:spcPts val="0"/>
              </a:spcBef>
              <a:spcAft>
                <a:spcPts val="0"/>
              </a:spcAft>
              <a:buClr>
                <a:schemeClr val="lt2"/>
              </a:buClr>
              <a:buSzPts val="3600"/>
              <a:buNone/>
              <a:defRPr sz="3600">
                <a:solidFill>
                  <a:schemeClr val="lt2"/>
                </a:solidFill>
              </a:defRPr>
            </a:lvl2pPr>
            <a:lvl3pPr lvl="2" algn="ctr" rtl="0">
              <a:spcBef>
                <a:spcPts val="0"/>
              </a:spcBef>
              <a:spcAft>
                <a:spcPts val="0"/>
              </a:spcAft>
              <a:buClr>
                <a:schemeClr val="lt2"/>
              </a:buClr>
              <a:buSzPts val="3600"/>
              <a:buNone/>
              <a:defRPr sz="3600">
                <a:solidFill>
                  <a:schemeClr val="lt2"/>
                </a:solidFill>
              </a:defRPr>
            </a:lvl3pPr>
            <a:lvl4pPr lvl="3" algn="ctr" rtl="0">
              <a:spcBef>
                <a:spcPts val="0"/>
              </a:spcBef>
              <a:spcAft>
                <a:spcPts val="0"/>
              </a:spcAft>
              <a:buClr>
                <a:schemeClr val="lt2"/>
              </a:buClr>
              <a:buSzPts val="3600"/>
              <a:buNone/>
              <a:defRPr sz="3600">
                <a:solidFill>
                  <a:schemeClr val="lt2"/>
                </a:solidFill>
              </a:defRPr>
            </a:lvl4pPr>
            <a:lvl5pPr lvl="4" algn="ctr" rtl="0">
              <a:spcBef>
                <a:spcPts val="0"/>
              </a:spcBef>
              <a:spcAft>
                <a:spcPts val="0"/>
              </a:spcAft>
              <a:buClr>
                <a:schemeClr val="lt2"/>
              </a:buClr>
              <a:buSzPts val="3600"/>
              <a:buNone/>
              <a:defRPr sz="3600">
                <a:solidFill>
                  <a:schemeClr val="lt2"/>
                </a:solidFill>
              </a:defRPr>
            </a:lvl5pPr>
            <a:lvl6pPr lvl="5" algn="ctr" rtl="0">
              <a:spcBef>
                <a:spcPts val="0"/>
              </a:spcBef>
              <a:spcAft>
                <a:spcPts val="0"/>
              </a:spcAft>
              <a:buClr>
                <a:schemeClr val="lt2"/>
              </a:buClr>
              <a:buSzPts val="3600"/>
              <a:buNone/>
              <a:defRPr sz="3600">
                <a:solidFill>
                  <a:schemeClr val="lt2"/>
                </a:solidFill>
              </a:defRPr>
            </a:lvl6pPr>
            <a:lvl7pPr lvl="6" algn="ctr" rtl="0">
              <a:spcBef>
                <a:spcPts val="0"/>
              </a:spcBef>
              <a:spcAft>
                <a:spcPts val="0"/>
              </a:spcAft>
              <a:buClr>
                <a:schemeClr val="lt2"/>
              </a:buClr>
              <a:buSzPts val="3600"/>
              <a:buNone/>
              <a:defRPr sz="3600">
                <a:solidFill>
                  <a:schemeClr val="lt2"/>
                </a:solidFill>
              </a:defRPr>
            </a:lvl7pPr>
            <a:lvl8pPr lvl="7" algn="ctr" rtl="0">
              <a:spcBef>
                <a:spcPts val="0"/>
              </a:spcBef>
              <a:spcAft>
                <a:spcPts val="0"/>
              </a:spcAft>
              <a:buClr>
                <a:schemeClr val="lt2"/>
              </a:buClr>
              <a:buSzPts val="3600"/>
              <a:buNone/>
              <a:defRPr sz="3600">
                <a:solidFill>
                  <a:schemeClr val="lt2"/>
                </a:solidFill>
              </a:defRPr>
            </a:lvl8pPr>
            <a:lvl9pPr lvl="8" algn="ctr" rtl="0">
              <a:spcBef>
                <a:spcPts val="0"/>
              </a:spcBef>
              <a:spcAft>
                <a:spcPts val="0"/>
              </a:spcAft>
              <a:buClr>
                <a:schemeClr val="lt2"/>
              </a:buClr>
              <a:buSzPts val="3600"/>
              <a:buNone/>
              <a:defRPr sz="3600">
                <a:solidFill>
                  <a:schemeClr val="lt2"/>
                </a:solidFill>
              </a:defRPr>
            </a:lvl9pPr>
          </a:lstStyle>
          <a:p>
            <a:r>
              <a:t>xx%</a:t>
            </a:r>
          </a:p>
        </p:txBody>
      </p:sp>
      <p:sp>
        <p:nvSpPr>
          <p:cNvPr id="52" name="Google Shape;52;p14"/>
          <p:cNvSpPr txBox="1">
            <a:spLocks noGrp="1"/>
          </p:cNvSpPr>
          <p:nvPr>
            <p:ph type="title" idx="7" hasCustomPrompt="1"/>
          </p:nvPr>
        </p:nvSpPr>
        <p:spPr>
          <a:xfrm>
            <a:off x="3538500" y="1770700"/>
            <a:ext cx="20670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3600"/>
              <a:buNone/>
              <a:defRPr sz="3600">
                <a:solidFill>
                  <a:schemeClr val="lt2"/>
                </a:solidFill>
              </a:defRPr>
            </a:lvl1pPr>
            <a:lvl2pPr lvl="1" algn="ctr" rtl="0">
              <a:spcBef>
                <a:spcPts val="0"/>
              </a:spcBef>
              <a:spcAft>
                <a:spcPts val="0"/>
              </a:spcAft>
              <a:buClr>
                <a:schemeClr val="lt2"/>
              </a:buClr>
              <a:buSzPts val="3600"/>
              <a:buNone/>
              <a:defRPr sz="3600">
                <a:solidFill>
                  <a:schemeClr val="lt2"/>
                </a:solidFill>
              </a:defRPr>
            </a:lvl2pPr>
            <a:lvl3pPr lvl="2" algn="ctr" rtl="0">
              <a:spcBef>
                <a:spcPts val="0"/>
              </a:spcBef>
              <a:spcAft>
                <a:spcPts val="0"/>
              </a:spcAft>
              <a:buClr>
                <a:schemeClr val="lt2"/>
              </a:buClr>
              <a:buSzPts val="3600"/>
              <a:buNone/>
              <a:defRPr sz="3600">
                <a:solidFill>
                  <a:schemeClr val="lt2"/>
                </a:solidFill>
              </a:defRPr>
            </a:lvl3pPr>
            <a:lvl4pPr lvl="3" algn="ctr" rtl="0">
              <a:spcBef>
                <a:spcPts val="0"/>
              </a:spcBef>
              <a:spcAft>
                <a:spcPts val="0"/>
              </a:spcAft>
              <a:buClr>
                <a:schemeClr val="lt2"/>
              </a:buClr>
              <a:buSzPts val="3600"/>
              <a:buNone/>
              <a:defRPr sz="3600">
                <a:solidFill>
                  <a:schemeClr val="lt2"/>
                </a:solidFill>
              </a:defRPr>
            </a:lvl4pPr>
            <a:lvl5pPr lvl="4" algn="ctr" rtl="0">
              <a:spcBef>
                <a:spcPts val="0"/>
              </a:spcBef>
              <a:spcAft>
                <a:spcPts val="0"/>
              </a:spcAft>
              <a:buClr>
                <a:schemeClr val="lt2"/>
              </a:buClr>
              <a:buSzPts val="3600"/>
              <a:buNone/>
              <a:defRPr sz="3600">
                <a:solidFill>
                  <a:schemeClr val="lt2"/>
                </a:solidFill>
              </a:defRPr>
            </a:lvl5pPr>
            <a:lvl6pPr lvl="5" algn="ctr" rtl="0">
              <a:spcBef>
                <a:spcPts val="0"/>
              </a:spcBef>
              <a:spcAft>
                <a:spcPts val="0"/>
              </a:spcAft>
              <a:buClr>
                <a:schemeClr val="lt2"/>
              </a:buClr>
              <a:buSzPts val="3600"/>
              <a:buNone/>
              <a:defRPr sz="3600">
                <a:solidFill>
                  <a:schemeClr val="lt2"/>
                </a:solidFill>
              </a:defRPr>
            </a:lvl6pPr>
            <a:lvl7pPr lvl="6" algn="ctr" rtl="0">
              <a:spcBef>
                <a:spcPts val="0"/>
              </a:spcBef>
              <a:spcAft>
                <a:spcPts val="0"/>
              </a:spcAft>
              <a:buClr>
                <a:schemeClr val="lt2"/>
              </a:buClr>
              <a:buSzPts val="3600"/>
              <a:buNone/>
              <a:defRPr sz="3600">
                <a:solidFill>
                  <a:schemeClr val="lt2"/>
                </a:solidFill>
              </a:defRPr>
            </a:lvl7pPr>
            <a:lvl8pPr lvl="7" algn="ctr" rtl="0">
              <a:spcBef>
                <a:spcPts val="0"/>
              </a:spcBef>
              <a:spcAft>
                <a:spcPts val="0"/>
              </a:spcAft>
              <a:buClr>
                <a:schemeClr val="lt2"/>
              </a:buClr>
              <a:buSzPts val="3600"/>
              <a:buNone/>
              <a:defRPr sz="3600">
                <a:solidFill>
                  <a:schemeClr val="lt2"/>
                </a:solidFill>
              </a:defRPr>
            </a:lvl8pPr>
            <a:lvl9pPr lvl="8" algn="ctr" rtl="0">
              <a:spcBef>
                <a:spcPts val="0"/>
              </a:spcBef>
              <a:spcAft>
                <a:spcPts val="0"/>
              </a:spcAft>
              <a:buClr>
                <a:schemeClr val="lt2"/>
              </a:buClr>
              <a:buSzPts val="3600"/>
              <a:buNone/>
              <a:defRPr sz="3600">
                <a:solidFill>
                  <a:schemeClr val="lt2"/>
                </a:solidFill>
              </a:defRPr>
            </a:lvl9pPr>
          </a:lstStyle>
          <a:p>
            <a:r>
              <a:t>xx%</a:t>
            </a:r>
          </a:p>
        </p:txBody>
      </p:sp>
      <p:sp>
        <p:nvSpPr>
          <p:cNvPr id="53" name="Google Shape;53;p14"/>
          <p:cNvSpPr txBox="1">
            <a:spLocks noGrp="1"/>
          </p:cNvSpPr>
          <p:nvPr>
            <p:ph type="title" idx="8" hasCustomPrompt="1"/>
          </p:nvPr>
        </p:nvSpPr>
        <p:spPr>
          <a:xfrm>
            <a:off x="6028550" y="1770700"/>
            <a:ext cx="20670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3600"/>
              <a:buNone/>
              <a:defRPr sz="3600">
                <a:solidFill>
                  <a:schemeClr val="lt2"/>
                </a:solidFill>
              </a:defRPr>
            </a:lvl1pPr>
            <a:lvl2pPr lvl="1" algn="ctr" rtl="0">
              <a:spcBef>
                <a:spcPts val="0"/>
              </a:spcBef>
              <a:spcAft>
                <a:spcPts val="0"/>
              </a:spcAft>
              <a:buClr>
                <a:schemeClr val="lt2"/>
              </a:buClr>
              <a:buSzPts val="3600"/>
              <a:buNone/>
              <a:defRPr sz="3600">
                <a:solidFill>
                  <a:schemeClr val="lt2"/>
                </a:solidFill>
              </a:defRPr>
            </a:lvl2pPr>
            <a:lvl3pPr lvl="2" algn="ctr" rtl="0">
              <a:spcBef>
                <a:spcPts val="0"/>
              </a:spcBef>
              <a:spcAft>
                <a:spcPts val="0"/>
              </a:spcAft>
              <a:buClr>
                <a:schemeClr val="lt2"/>
              </a:buClr>
              <a:buSzPts val="3600"/>
              <a:buNone/>
              <a:defRPr sz="3600">
                <a:solidFill>
                  <a:schemeClr val="lt2"/>
                </a:solidFill>
              </a:defRPr>
            </a:lvl3pPr>
            <a:lvl4pPr lvl="3" algn="ctr" rtl="0">
              <a:spcBef>
                <a:spcPts val="0"/>
              </a:spcBef>
              <a:spcAft>
                <a:spcPts val="0"/>
              </a:spcAft>
              <a:buClr>
                <a:schemeClr val="lt2"/>
              </a:buClr>
              <a:buSzPts val="3600"/>
              <a:buNone/>
              <a:defRPr sz="3600">
                <a:solidFill>
                  <a:schemeClr val="lt2"/>
                </a:solidFill>
              </a:defRPr>
            </a:lvl4pPr>
            <a:lvl5pPr lvl="4" algn="ctr" rtl="0">
              <a:spcBef>
                <a:spcPts val="0"/>
              </a:spcBef>
              <a:spcAft>
                <a:spcPts val="0"/>
              </a:spcAft>
              <a:buClr>
                <a:schemeClr val="lt2"/>
              </a:buClr>
              <a:buSzPts val="3600"/>
              <a:buNone/>
              <a:defRPr sz="3600">
                <a:solidFill>
                  <a:schemeClr val="lt2"/>
                </a:solidFill>
              </a:defRPr>
            </a:lvl5pPr>
            <a:lvl6pPr lvl="5" algn="ctr" rtl="0">
              <a:spcBef>
                <a:spcPts val="0"/>
              </a:spcBef>
              <a:spcAft>
                <a:spcPts val="0"/>
              </a:spcAft>
              <a:buClr>
                <a:schemeClr val="lt2"/>
              </a:buClr>
              <a:buSzPts val="3600"/>
              <a:buNone/>
              <a:defRPr sz="3600">
                <a:solidFill>
                  <a:schemeClr val="lt2"/>
                </a:solidFill>
              </a:defRPr>
            </a:lvl6pPr>
            <a:lvl7pPr lvl="6" algn="ctr" rtl="0">
              <a:spcBef>
                <a:spcPts val="0"/>
              </a:spcBef>
              <a:spcAft>
                <a:spcPts val="0"/>
              </a:spcAft>
              <a:buClr>
                <a:schemeClr val="lt2"/>
              </a:buClr>
              <a:buSzPts val="3600"/>
              <a:buNone/>
              <a:defRPr sz="3600">
                <a:solidFill>
                  <a:schemeClr val="lt2"/>
                </a:solidFill>
              </a:defRPr>
            </a:lvl7pPr>
            <a:lvl8pPr lvl="7" algn="ctr" rtl="0">
              <a:spcBef>
                <a:spcPts val="0"/>
              </a:spcBef>
              <a:spcAft>
                <a:spcPts val="0"/>
              </a:spcAft>
              <a:buClr>
                <a:schemeClr val="lt2"/>
              </a:buClr>
              <a:buSzPts val="3600"/>
              <a:buNone/>
              <a:defRPr sz="3600">
                <a:solidFill>
                  <a:schemeClr val="lt2"/>
                </a:solidFill>
              </a:defRPr>
            </a:lvl8pPr>
            <a:lvl9pPr lvl="8" algn="ctr" rtl="0">
              <a:spcBef>
                <a:spcPts val="0"/>
              </a:spcBef>
              <a:spcAft>
                <a:spcPts val="0"/>
              </a:spcAft>
              <a:buClr>
                <a:schemeClr val="lt2"/>
              </a:buClr>
              <a:buSzPts val="3600"/>
              <a:buNone/>
              <a:defRPr sz="3600">
                <a:solidFill>
                  <a:schemeClr val="lt2"/>
                </a:solidFill>
              </a:defRPr>
            </a:lvl9pPr>
          </a:lstStyle>
          <a:p>
            <a:r>
              <a:t>xx%</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Quote">
  <p:cSld name="TITLE_1_1">
    <p:bg>
      <p:bgPr>
        <a:blipFill>
          <a:blip r:embed="rId2">
            <a:alphaModFix/>
          </a:blip>
          <a:stretch>
            <a:fillRect/>
          </a:stretch>
        </a:blipFill>
        <a:effectLst/>
      </p:bgPr>
    </p:bg>
    <p:spTree>
      <p:nvGrpSpPr>
        <p:cNvPr id="1" name="Shape 57"/>
        <p:cNvGrpSpPr/>
        <p:nvPr/>
      </p:nvGrpSpPr>
      <p:grpSpPr>
        <a:xfrm>
          <a:off x="0" y="0"/>
          <a:ext cx="0" cy="0"/>
          <a:chOff x="0" y="0"/>
          <a:chExt cx="0" cy="0"/>
        </a:xfrm>
      </p:grpSpPr>
      <p:sp>
        <p:nvSpPr>
          <p:cNvPr id="58" name="Google Shape;58;p16"/>
          <p:cNvSpPr txBox="1">
            <a:spLocks noGrp="1"/>
          </p:cNvSpPr>
          <p:nvPr>
            <p:ph type="ctrTitle"/>
          </p:nvPr>
        </p:nvSpPr>
        <p:spPr>
          <a:xfrm>
            <a:off x="1850525" y="1157925"/>
            <a:ext cx="5442900" cy="26031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3000"/>
              <a:buNone/>
              <a:defRPr sz="3000" b="1">
                <a:solidFill>
                  <a:schemeClr val="lt1"/>
                </a:solidFill>
              </a:defRPr>
            </a:lvl1pPr>
            <a:lvl2pPr lvl="1" algn="ctr" rtl="0">
              <a:spcBef>
                <a:spcPts val="0"/>
              </a:spcBef>
              <a:spcAft>
                <a:spcPts val="0"/>
              </a:spcAft>
              <a:buClr>
                <a:schemeClr val="lt1"/>
              </a:buClr>
              <a:buSzPts val="3000"/>
              <a:buNone/>
              <a:defRPr sz="3000" b="1">
                <a:solidFill>
                  <a:schemeClr val="lt1"/>
                </a:solidFill>
              </a:defRPr>
            </a:lvl2pPr>
            <a:lvl3pPr lvl="2" algn="ctr" rtl="0">
              <a:spcBef>
                <a:spcPts val="0"/>
              </a:spcBef>
              <a:spcAft>
                <a:spcPts val="0"/>
              </a:spcAft>
              <a:buClr>
                <a:schemeClr val="lt1"/>
              </a:buClr>
              <a:buSzPts val="3000"/>
              <a:buNone/>
              <a:defRPr sz="3000" b="1">
                <a:solidFill>
                  <a:schemeClr val="lt1"/>
                </a:solidFill>
              </a:defRPr>
            </a:lvl3pPr>
            <a:lvl4pPr lvl="3" algn="ctr" rtl="0">
              <a:spcBef>
                <a:spcPts val="0"/>
              </a:spcBef>
              <a:spcAft>
                <a:spcPts val="0"/>
              </a:spcAft>
              <a:buClr>
                <a:schemeClr val="lt1"/>
              </a:buClr>
              <a:buSzPts val="3000"/>
              <a:buNone/>
              <a:defRPr sz="3000" b="1">
                <a:solidFill>
                  <a:schemeClr val="lt1"/>
                </a:solidFill>
              </a:defRPr>
            </a:lvl4pPr>
            <a:lvl5pPr lvl="4" algn="ctr" rtl="0">
              <a:spcBef>
                <a:spcPts val="0"/>
              </a:spcBef>
              <a:spcAft>
                <a:spcPts val="0"/>
              </a:spcAft>
              <a:buClr>
                <a:schemeClr val="lt1"/>
              </a:buClr>
              <a:buSzPts val="3000"/>
              <a:buNone/>
              <a:defRPr sz="3000" b="1">
                <a:solidFill>
                  <a:schemeClr val="lt1"/>
                </a:solidFill>
              </a:defRPr>
            </a:lvl5pPr>
            <a:lvl6pPr lvl="5" algn="ctr" rtl="0">
              <a:spcBef>
                <a:spcPts val="0"/>
              </a:spcBef>
              <a:spcAft>
                <a:spcPts val="0"/>
              </a:spcAft>
              <a:buClr>
                <a:schemeClr val="lt1"/>
              </a:buClr>
              <a:buSzPts val="3000"/>
              <a:buNone/>
              <a:defRPr sz="3000" b="1">
                <a:solidFill>
                  <a:schemeClr val="lt1"/>
                </a:solidFill>
              </a:defRPr>
            </a:lvl6pPr>
            <a:lvl7pPr lvl="6" algn="ctr" rtl="0">
              <a:spcBef>
                <a:spcPts val="0"/>
              </a:spcBef>
              <a:spcAft>
                <a:spcPts val="0"/>
              </a:spcAft>
              <a:buClr>
                <a:schemeClr val="lt1"/>
              </a:buClr>
              <a:buSzPts val="3000"/>
              <a:buNone/>
              <a:defRPr sz="3000" b="1">
                <a:solidFill>
                  <a:schemeClr val="lt1"/>
                </a:solidFill>
              </a:defRPr>
            </a:lvl7pPr>
            <a:lvl8pPr lvl="7" algn="ctr" rtl="0">
              <a:spcBef>
                <a:spcPts val="0"/>
              </a:spcBef>
              <a:spcAft>
                <a:spcPts val="0"/>
              </a:spcAft>
              <a:buClr>
                <a:schemeClr val="lt1"/>
              </a:buClr>
              <a:buSzPts val="3000"/>
              <a:buNone/>
              <a:defRPr sz="3000" b="1">
                <a:solidFill>
                  <a:schemeClr val="lt1"/>
                </a:solidFill>
              </a:defRPr>
            </a:lvl8pPr>
            <a:lvl9pPr lvl="8" algn="ctr" rtl="0">
              <a:spcBef>
                <a:spcPts val="0"/>
              </a:spcBef>
              <a:spcAft>
                <a:spcPts val="0"/>
              </a:spcAft>
              <a:buClr>
                <a:schemeClr val="lt1"/>
              </a:buClr>
              <a:buSzPts val="3000"/>
              <a:buNone/>
              <a:defRPr sz="3000" b="1">
                <a:solidFill>
                  <a:schemeClr val="lt1"/>
                </a:solidFill>
              </a:defRPr>
            </a:lvl9pPr>
          </a:lstStyle>
          <a:p>
            <a:endParaRPr/>
          </a:p>
        </p:txBody>
      </p:sp>
      <p:sp>
        <p:nvSpPr>
          <p:cNvPr id="59" name="Google Shape;59;p16"/>
          <p:cNvSpPr txBox="1">
            <a:spLocks noGrp="1"/>
          </p:cNvSpPr>
          <p:nvPr>
            <p:ph type="subTitle" idx="1"/>
          </p:nvPr>
        </p:nvSpPr>
        <p:spPr>
          <a:xfrm>
            <a:off x="2481900" y="3945600"/>
            <a:ext cx="4180200" cy="46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400">
                <a:solidFill>
                  <a:schemeClr val="accent1"/>
                </a:solidFill>
              </a:defRPr>
            </a:lvl1pPr>
            <a:lvl2pPr lvl="1" algn="ctr" rtl="0">
              <a:lnSpc>
                <a:spcPct val="100000"/>
              </a:lnSpc>
              <a:spcBef>
                <a:spcPts val="0"/>
              </a:spcBef>
              <a:spcAft>
                <a:spcPts val="0"/>
              </a:spcAft>
              <a:buClr>
                <a:schemeClr val="accent1"/>
              </a:buClr>
              <a:buSzPts val="1800"/>
              <a:buNone/>
              <a:defRPr sz="1800">
                <a:solidFill>
                  <a:schemeClr val="accent1"/>
                </a:solidFill>
              </a:defRPr>
            </a:lvl2pPr>
            <a:lvl3pPr lvl="2" algn="ctr" rtl="0">
              <a:lnSpc>
                <a:spcPct val="100000"/>
              </a:lnSpc>
              <a:spcBef>
                <a:spcPts val="0"/>
              </a:spcBef>
              <a:spcAft>
                <a:spcPts val="0"/>
              </a:spcAft>
              <a:buClr>
                <a:schemeClr val="accent1"/>
              </a:buClr>
              <a:buSzPts val="1800"/>
              <a:buNone/>
              <a:defRPr sz="1800">
                <a:solidFill>
                  <a:schemeClr val="accent1"/>
                </a:solidFill>
              </a:defRPr>
            </a:lvl3pPr>
            <a:lvl4pPr lvl="3" algn="ctr" rtl="0">
              <a:lnSpc>
                <a:spcPct val="100000"/>
              </a:lnSpc>
              <a:spcBef>
                <a:spcPts val="0"/>
              </a:spcBef>
              <a:spcAft>
                <a:spcPts val="0"/>
              </a:spcAft>
              <a:buClr>
                <a:schemeClr val="accent1"/>
              </a:buClr>
              <a:buSzPts val="1800"/>
              <a:buNone/>
              <a:defRPr sz="1800">
                <a:solidFill>
                  <a:schemeClr val="accent1"/>
                </a:solidFill>
              </a:defRPr>
            </a:lvl4pPr>
            <a:lvl5pPr lvl="4" algn="ctr" rtl="0">
              <a:lnSpc>
                <a:spcPct val="100000"/>
              </a:lnSpc>
              <a:spcBef>
                <a:spcPts val="0"/>
              </a:spcBef>
              <a:spcAft>
                <a:spcPts val="0"/>
              </a:spcAft>
              <a:buClr>
                <a:schemeClr val="accent1"/>
              </a:buClr>
              <a:buSzPts val="1800"/>
              <a:buNone/>
              <a:defRPr sz="1800">
                <a:solidFill>
                  <a:schemeClr val="accent1"/>
                </a:solidFill>
              </a:defRPr>
            </a:lvl5pPr>
            <a:lvl6pPr lvl="5" algn="ctr" rtl="0">
              <a:lnSpc>
                <a:spcPct val="100000"/>
              </a:lnSpc>
              <a:spcBef>
                <a:spcPts val="0"/>
              </a:spcBef>
              <a:spcAft>
                <a:spcPts val="0"/>
              </a:spcAft>
              <a:buClr>
                <a:schemeClr val="accent1"/>
              </a:buClr>
              <a:buSzPts val="1800"/>
              <a:buNone/>
              <a:defRPr sz="1800">
                <a:solidFill>
                  <a:schemeClr val="accent1"/>
                </a:solidFill>
              </a:defRPr>
            </a:lvl6pPr>
            <a:lvl7pPr lvl="6" algn="ctr" rtl="0">
              <a:lnSpc>
                <a:spcPct val="100000"/>
              </a:lnSpc>
              <a:spcBef>
                <a:spcPts val="0"/>
              </a:spcBef>
              <a:spcAft>
                <a:spcPts val="0"/>
              </a:spcAft>
              <a:buClr>
                <a:schemeClr val="accent1"/>
              </a:buClr>
              <a:buSzPts val="1800"/>
              <a:buNone/>
              <a:defRPr sz="1800">
                <a:solidFill>
                  <a:schemeClr val="accent1"/>
                </a:solidFill>
              </a:defRPr>
            </a:lvl7pPr>
            <a:lvl8pPr lvl="7" algn="ctr" rtl="0">
              <a:lnSpc>
                <a:spcPct val="100000"/>
              </a:lnSpc>
              <a:spcBef>
                <a:spcPts val="0"/>
              </a:spcBef>
              <a:spcAft>
                <a:spcPts val="0"/>
              </a:spcAft>
              <a:buClr>
                <a:schemeClr val="accent1"/>
              </a:buClr>
              <a:buSzPts val="1800"/>
              <a:buNone/>
              <a:defRPr sz="1800">
                <a:solidFill>
                  <a:schemeClr val="accent1"/>
                </a:solidFill>
              </a:defRPr>
            </a:lvl8pPr>
            <a:lvl9pPr lvl="8" algn="ctr" rtl="0">
              <a:lnSpc>
                <a:spcPct val="100000"/>
              </a:lnSpc>
              <a:spcBef>
                <a:spcPts val="0"/>
              </a:spcBef>
              <a:spcAft>
                <a:spcPts val="0"/>
              </a:spcAft>
              <a:buClr>
                <a:schemeClr val="accent1"/>
              </a:buClr>
              <a:buSzPts val="1800"/>
              <a:buNone/>
              <a:defRPr sz="1800">
                <a:solidFill>
                  <a:schemeClr val="accent1"/>
                </a:solidFill>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 Two Columns">
  <p:cSld name="SECTION_TITLE_AND_DESCRIPTION_1">
    <p:bg>
      <p:bgPr>
        <a:blipFill>
          <a:blip r:embed="rId2">
            <a:alphaModFix/>
          </a:blip>
          <a:stretch>
            <a:fillRect/>
          </a:stretch>
        </a:blipFill>
        <a:effectLst/>
      </p:bgPr>
    </p:bg>
    <p:spTree>
      <p:nvGrpSpPr>
        <p:cNvPr id="1" name="Shape 60"/>
        <p:cNvGrpSpPr/>
        <p:nvPr/>
      </p:nvGrpSpPr>
      <p:grpSpPr>
        <a:xfrm>
          <a:off x="0" y="0"/>
          <a:ext cx="0" cy="0"/>
          <a:chOff x="0" y="0"/>
          <a:chExt cx="0" cy="0"/>
        </a:xfrm>
      </p:grpSpPr>
      <p:sp>
        <p:nvSpPr>
          <p:cNvPr id="61" name="Google Shape;61;p17"/>
          <p:cNvSpPr txBox="1">
            <a:spLocks noGrp="1"/>
          </p:cNvSpPr>
          <p:nvPr>
            <p:ph type="title"/>
          </p:nvPr>
        </p:nvSpPr>
        <p:spPr>
          <a:xfrm>
            <a:off x="1937338" y="2463175"/>
            <a:ext cx="23901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62" name="Google Shape;62;p17"/>
          <p:cNvSpPr txBox="1">
            <a:spLocks noGrp="1"/>
          </p:cNvSpPr>
          <p:nvPr>
            <p:ph type="subTitle" idx="1"/>
          </p:nvPr>
        </p:nvSpPr>
        <p:spPr>
          <a:xfrm>
            <a:off x="1937338" y="3148075"/>
            <a:ext cx="23901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63" name="Google Shape;63;p17"/>
          <p:cNvSpPr txBox="1">
            <a:spLocks noGrp="1"/>
          </p:cNvSpPr>
          <p:nvPr>
            <p:ph type="title" idx="2"/>
          </p:nvPr>
        </p:nvSpPr>
        <p:spPr>
          <a:xfrm>
            <a:off x="4816563" y="2463175"/>
            <a:ext cx="23901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64" name="Google Shape;64;p17"/>
          <p:cNvSpPr txBox="1">
            <a:spLocks noGrp="1"/>
          </p:cNvSpPr>
          <p:nvPr>
            <p:ph type="subTitle" idx="3"/>
          </p:nvPr>
        </p:nvSpPr>
        <p:spPr>
          <a:xfrm>
            <a:off x="4816563" y="3148075"/>
            <a:ext cx="23901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65" name="Google Shape;65;p17"/>
          <p:cNvSpPr txBox="1">
            <a:spLocks noGrp="1"/>
          </p:cNvSpPr>
          <p:nvPr>
            <p:ph type="title" idx="4"/>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 Three Columns ">
  <p:cSld name="SECTION_TITLE_AND_DESCRIPTION_1_1">
    <p:bg>
      <p:bgPr>
        <a:blipFill>
          <a:blip r:embed="rId2">
            <a:alphaModFix/>
          </a:blip>
          <a:stretch>
            <a:fillRect/>
          </a:stretch>
        </a:blipFill>
        <a:effectLst/>
      </p:bgPr>
    </p:bg>
    <p:spTree>
      <p:nvGrpSpPr>
        <p:cNvPr id="1" name="Shape 66"/>
        <p:cNvGrpSpPr/>
        <p:nvPr/>
      </p:nvGrpSpPr>
      <p:grpSpPr>
        <a:xfrm>
          <a:off x="0" y="0"/>
          <a:ext cx="0" cy="0"/>
          <a:chOff x="0" y="0"/>
          <a:chExt cx="0" cy="0"/>
        </a:xfrm>
      </p:grpSpPr>
      <p:sp>
        <p:nvSpPr>
          <p:cNvPr id="67" name="Google Shape;67;p18"/>
          <p:cNvSpPr txBox="1">
            <a:spLocks noGrp="1"/>
          </p:cNvSpPr>
          <p:nvPr>
            <p:ph type="title"/>
          </p:nvPr>
        </p:nvSpPr>
        <p:spPr>
          <a:xfrm>
            <a:off x="3538497" y="27679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68" name="Google Shape;68;p18"/>
          <p:cNvSpPr txBox="1">
            <a:spLocks noGrp="1"/>
          </p:cNvSpPr>
          <p:nvPr>
            <p:ph type="subTitle" idx="1"/>
          </p:nvPr>
        </p:nvSpPr>
        <p:spPr>
          <a:xfrm>
            <a:off x="3538497" y="34528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69" name="Google Shape;69;p18"/>
          <p:cNvSpPr txBox="1">
            <a:spLocks noGrp="1"/>
          </p:cNvSpPr>
          <p:nvPr>
            <p:ph type="title" idx="2"/>
          </p:nvPr>
        </p:nvSpPr>
        <p:spPr>
          <a:xfrm>
            <a:off x="6028553" y="27679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70" name="Google Shape;70;p18"/>
          <p:cNvSpPr txBox="1">
            <a:spLocks noGrp="1"/>
          </p:cNvSpPr>
          <p:nvPr>
            <p:ph type="subTitle" idx="3"/>
          </p:nvPr>
        </p:nvSpPr>
        <p:spPr>
          <a:xfrm>
            <a:off x="6028553" y="34528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71" name="Google Shape;71;p18"/>
          <p:cNvSpPr txBox="1">
            <a:spLocks noGrp="1"/>
          </p:cNvSpPr>
          <p:nvPr>
            <p:ph type="title" idx="4"/>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72" name="Google Shape;72;p18"/>
          <p:cNvSpPr txBox="1">
            <a:spLocks noGrp="1"/>
          </p:cNvSpPr>
          <p:nvPr>
            <p:ph type="title" idx="5"/>
          </p:nvPr>
        </p:nvSpPr>
        <p:spPr>
          <a:xfrm>
            <a:off x="1048447" y="27679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73" name="Google Shape;73;p18"/>
          <p:cNvSpPr txBox="1">
            <a:spLocks noGrp="1"/>
          </p:cNvSpPr>
          <p:nvPr>
            <p:ph type="subTitle" idx="6"/>
          </p:nvPr>
        </p:nvSpPr>
        <p:spPr>
          <a:xfrm>
            <a:off x="1048447" y="34528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ig text">
  <p:cSld name="TITLE_1_1_1">
    <p:bg>
      <p:bgPr>
        <a:blipFill>
          <a:blip r:embed="rId2">
            <a:alphaModFix/>
          </a:blip>
          <a:stretch>
            <a:fillRect/>
          </a:stretch>
        </a:blipFill>
        <a:effectLst/>
      </p:bgPr>
    </p:bg>
    <p:spTree>
      <p:nvGrpSpPr>
        <p:cNvPr id="1" name="Shape 74"/>
        <p:cNvGrpSpPr/>
        <p:nvPr/>
      </p:nvGrpSpPr>
      <p:grpSpPr>
        <a:xfrm>
          <a:off x="0" y="0"/>
          <a:ext cx="0" cy="0"/>
          <a:chOff x="0" y="0"/>
          <a:chExt cx="0" cy="0"/>
        </a:xfrm>
      </p:grpSpPr>
      <p:sp>
        <p:nvSpPr>
          <p:cNvPr id="75" name="Google Shape;75;p19"/>
          <p:cNvSpPr txBox="1">
            <a:spLocks noGrp="1"/>
          </p:cNvSpPr>
          <p:nvPr>
            <p:ph type="ctrTitle"/>
          </p:nvPr>
        </p:nvSpPr>
        <p:spPr>
          <a:xfrm>
            <a:off x="1273500" y="1369000"/>
            <a:ext cx="6597000" cy="21099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4500"/>
              <a:buNone/>
              <a:defRPr sz="4500" b="1">
                <a:solidFill>
                  <a:schemeClr val="lt1"/>
                </a:solidFill>
              </a:defRPr>
            </a:lvl1pPr>
            <a:lvl2pPr lvl="1" algn="ctr" rtl="0">
              <a:spcBef>
                <a:spcPts val="0"/>
              </a:spcBef>
              <a:spcAft>
                <a:spcPts val="0"/>
              </a:spcAft>
              <a:buClr>
                <a:schemeClr val="lt1"/>
              </a:buClr>
              <a:buSzPts val="3600"/>
              <a:buNone/>
              <a:defRPr sz="3600" b="1">
                <a:solidFill>
                  <a:schemeClr val="lt1"/>
                </a:solidFill>
              </a:defRPr>
            </a:lvl2pPr>
            <a:lvl3pPr lvl="2" algn="ctr" rtl="0">
              <a:spcBef>
                <a:spcPts val="0"/>
              </a:spcBef>
              <a:spcAft>
                <a:spcPts val="0"/>
              </a:spcAft>
              <a:buClr>
                <a:schemeClr val="lt1"/>
              </a:buClr>
              <a:buSzPts val="3600"/>
              <a:buNone/>
              <a:defRPr sz="3600" b="1">
                <a:solidFill>
                  <a:schemeClr val="lt1"/>
                </a:solidFill>
              </a:defRPr>
            </a:lvl3pPr>
            <a:lvl4pPr lvl="3" algn="ctr" rtl="0">
              <a:spcBef>
                <a:spcPts val="0"/>
              </a:spcBef>
              <a:spcAft>
                <a:spcPts val="0"/>
              </a:spcAft>
              <a:buClr>
                <a:schemeClr val="lt1"/>
              </a:buClr>
              <a:buSzPts val="3600"/>
              <a:buNone/>
              <a:defRPr sz="3600" b="1">
                <a:solidFill>
                  <a:schemeClr val="lt1"/>
                </a:solidFill>
              </a:defRPr>
            </a:lvl4pPr>
            <a:lvl5pPr lvl="4" algn="ctr" rtl="0">
              <a:spcBef>
                <a:spcPts val="0"/>
              </a:spcBef>
              <a:spcAft>
                <a:spcPts val="0"/>
              </a:spcAft>
              <a:buClr>
                <a:schemeClr val="lt1"/>
              </a:buClr>
              <a:buSzPts val="3600"/>
              <a:buNone/>
              <a:defRPr sz="3600" b="1">
                <a:solidFill>
                  <a:schemeClr val="lt1"/>
                </a:solidFill>
              </a:defRPr>
            </a:lvl5pPr>
            <a:lvl6pPr lvl="5" algn="ctr" rtl="0">
              <a:spcBef>
                <a:spcPts val="0"/>
              </a:spcBef>
              <a:spcAft>
                <a:spcPts val="0"/>
              </a:spcAft>
              <a:buClr>
                <a:schemeClr val="lt1"/>
              </a:buClr>
              <a:buSzPts val="3600"/>
              <a:buNone/>
              <a:defRPr sz="3600" b="1">
                <a:solidFill>
                  <a:schemeClr val="lt1"/>
                </a:solidFill>
              </a:defRPr>
            </a:lvl6pPr>
            <a:lvl7pPr lvl="6" algn="ctr" rtl="0">
              <a:spcBef>
                <a:spcPts val="0"/>
              </a:spcBef>
              <a:spcAft>
                <a:spcPts val="0"/>
              </a:spcAft>
              <a:buClr>
                <a:schemeClr val="lt1"/>
              </a:buClr>
              <a:buSzPts val="3600"/>
              <a:buNone/>
              <a:defRPr sz="3600" b="1">
                <a:solidFill>
                  <a:schemeClr val="lt1"/>
                </a:solidFill>
              </a:defRPr>
            </a:lvl7pPr>
            <a:lvl8pPr lvl="7" algn="ctr" rtl="0">
              <a:spcBef>
                <a:spcPts val="0"/>
              </a:spcBef>
              <a:spcAft>
                <a:spcPts val="0"/>
              </a:spcAft>
              <a:buClr>
                <a:schemeClr val="lt1"/>
              </a:buClr>
              <a:buSzPts val="3600"/>
              <a:buNone/>
              <a:defRPr sz="3600" b="1">
                <a:solidFill>
                  <a:schemeClr val="lt1"/>
                </a:solidFill>
              </a:defRPr>
            </a:lvl8pPr>
            <a:lvl9pPr lvl="8" algn="ctr" rtl="0">
              <a:spcBef>
                <a:spcPts val="0"/>
              </a:spcBef>
              <a:spcAft>
                <a:spcPts val="0"/>
              </a:spcAft>
              <a:buClr>
                <a:schemeClr val="lt1"/>
              </a:buClr>
              <a:buSzPts val="3600"/>
              <a:buNone/>
              <a:defRPr sz="3600" b="1">
                <a:solidFill>
                  <a:schemeClr val="lt1"/>
                </a:solidFill>
              </a:defRPr>
            </a:lvl9pPr>
          </a:lstStyle>
          <a:p>
            <a:endParaRPr/>
          </a:p>
        </p:txBody>
      </p:sp>
      <p:sp>
        <p:nvSpPr>
          <p:cNvPr id="76" name="Google Shape;76;p19"/>
          <p:cNvSpPr txBox="1">
            <a:spLocks noGrp="1"/>
          </p:cNvSpPr>
          <p:nvPr>
            <p:ph type="subTitle" idx="1"/>
          </p:nvPr>
        </p:nvSpPr>
        <p:spPr>
          <a:xfrm>
            <a:off x="2481900" y="2519525"/>
            <a:ext cx="4180200" cy="46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400">
                <a:solidFill>
                  <a:schemeClr val="accent1"/>
                </a:solidFill>
              </a:defRPr>
            </a:lvl1pPr>
            <a:lvl2pPr lvl="1" algn="ctr" rtl="0">
              <a:lnSpc>
                <a:spcPct val="100000"/>
              </a:lnSpc>
              <a:spcBef>
                <a:spcPts val="0"/>
              </a:spcBef>
              <a:spcAft>
                <a:spcPts val="0"/>
              </a:spcAft>
              <a:buClr>
                <a:schemeClr val="accent1"/>
              </a:buClr>
              <a:buSzPts val="1800"/>
              <a:buNone/>
              <a:defRPr sz="1800">
                <a:solidFill>
                  <a:schemeClr val="accent1"/>
                </a:solidFill>
              </a:defRPr>
            </a:lvl2pPr>
            <a:lvl3pPr lvl="2" algn="ctr" rtl="0">
              <a:lnSpc>
                <a:spcPct val="100000"/>
              </a:lnSpc>
              <a:spcBef>
                <a:spcPts val="0"/>
              </a:spcBef>
              <a:spcAft>
                <a:spcPts val="0"/>
              </a:spcAft>
              <a:buClr>
                <a:schemeClr val="accent1"/>
              </a:buClr>
              <a:buSzPts val="1800"/>
              <a:buNone/>
              <a:defRPr sz="1800">
                <a:solidFill>
                  <a:schemeClr val="accent1"/>
                </a:solidFill>
              </a:defRPr>
            </a:lvl3pPr>
            <a:lvl4pPr lvl="3" algn="ctr" rtl="0">
              <a:lnSpc>
                <a:spcPct val="100000"/>
              </a:lnSpc>
              <a:spcBef>
                <a:spcPts val="0"/>
              </a:spcBef>
              <a:spcAft>
                <a:spcPts val="0"/>
              </a:spcAft>
              <a:buClr>
                <a:schemeClr val="accent1"/>
              </a:buClr>
              <a:buSzPts val="1800"/>
              <a:buNone/>
              <a:defRPr sz="1800">
                <a:solidFill>
                  <a:schemeClr val="accent1"/>
                </a:solidFill>
              </a:defRPr>
            </a:lvl4pPr>
            <a:lvl5pPr lvl="4" algn="ctr" rtl="0">
              <a:lnSpc>
                <a:spcPct val="100000"/>
              </a:lnSpc>
              <a:spcBef>
                <a:spcPts val="0"/>
              </a:spcBef>
              <a:spcAft>
                <a:spcPts val="0"/>
              </a:spcAft>
              <a:buClr>
                <a:schemeClr val="accent1"/>
              </a:buClr>
              <a:buSzPts val="1800"/>
              <a:buNone/>
              <a:defRPr sz="1800">
                <a:solidFill>
                  <a:schemeClr val="accent1"/>
                </a:solidFill>
              </a:defRPr>
            </a:lvl5pPr>
            <a:lvl6pPr lvl="5" algn="ctr" rtl="0">
              <a:lnSpc>
                <a:spcPct val="100000"/>
              </a:lnSpc>
              <a:spcBef>
                <a:spcPts val="0"/>
              </a:spcBef>
              <a:spcAft>
                <a:spcPts val="0"/>
              </a:spcAft>
              <a:buClr>
                <a:schemeClr val="accent1"/>
              </a:buClr>
              <a:buSzPts val="1800"/>
              <a:buNone/>
              <a:defRPr sz="1800">
                <a:solidFill>
                  <a:schemeClr val="accent1"/>
                </a:solidFill>
              </a:defRPr>
            </a:lvl6pPr>
            <a:lvl7pPr lvl="6" algn="ctr" rtl="0">
              <a:lnSpc>
                <a:spcPct val="100000"/>
              </a:lnSpc>
              <a:spcBef>
                <a:spcPts val="0"/>
              </a:spcBef>
              <a:spcAft>
                <a:spcPts val="0"/>
              </a:spcAft>
              <a:buClr>
                <a:schemeClr val="accent1"/>
              </a:buClr>
              <a:buSzPts val="1800"/>
              <a:buNone/>
              <a:defRPr sz="1800">
                <a:solidFill>
                  <a:schemeClr val="accent1"/>
                </a:solidFill>
              </a:defRPr>
            </a:lvl7pPr>
            <a:lvl8pPr lvl="7" algn="ctr" rtl="0">
              <a:lnSpc>
                <a:spcPct val="100000"/>
              </a:lnSpc>
              <a:spcBef>
                <a:spcPts val="0"/>
              </a:spcBef>
              <a:spcAft>
                <a:spcPts val="0"/>
              </a:spcAft>
              <a:buClr>
                <a:schemeClr val="accent1"/>
              </a:buClr>
              <a:buSzPts val="1800"/>
              <a:buNone/>
              <a:defRPr sz="1800">
                <a:solidFill>
                  <a:schemeClr val="accent1"/>
                </a:solidFill>
              </a:defRPr>
            </a:lvl8pPr>
            <a:lvl9pPr lvl="8" algn="ctr" rtl="0">
              <a:lnSpc>
                <a:spcPct val="100000"/>
              </a:lnSpc>
              <a:spcBef>
                <a:spcPts val="0"/>
              </a:spcBef>
              <a:spcAft>
                <a:spcPts val="0"/>
              </a:spcAft>
              <a:buClr>
                <a:schemeClr val="accent1"/>
              </a:buClr>
              <a:buSzPts val="1800"/>
              <a:buNone/>
              <a:defRPr sz="1800">
                <a:solidFill>
                  <a:schemeClr val="accent1"/>
                </a:solidFil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 Design">
  <p:cSld name="CAPTION_ONLY_1">
    <p:bg>
      <p:bgPr>
        <a:blipFill>
          <a:blip r:embed="rId2">
            <a:alphaModFix/>
          </a:blip>
          <a:stretch>
            <a:fillRect/>
          </a:stretch>
        </a:blipFill>
        <a:effectLst/>
      </p:bgPr>
    </p:bg>
    <p:spTree>
      <p:nvGrpSpPr>
        <p:cNvPr id="1" name="Shape 77"/>
        <p:cNvGrpSpPr/>
        <p:nvPr/>
      </p:nvGrpSpPr>
      <p:grpSpPr>
        <a:xfrm>
          <a:off x="0" y="0"/>
          <a:ext cx="0" cy="0"/>
          <a:chOff x="0" y="0"/>
          <a:chExt cx="0" cy="0"/>
        </a:xfrm>
      </p:grpSpPr>
      <p:sp>
        <p:nvSpPr>
          <p:cNvPr id="78" name="Google Shape;78;p20"/>
          <p:cNvSpPr txBox="1">
            <a:spLocks noGrp="1"/>
          </p:cNvSpPr>
          <p:nvPr>
            <p:ph type="title"/>
          </p:nvPr>
        </p:nvSpPr>
        <p:spPr>
          <a:xfrm>
            <a:off x="938500" y="445025"/>
            <a:ext cx="47022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 Design 1">
  <p:cSld name="CAPTION_ONLY_1_1">
    <p:bg>
      <p:bgPr>
        <a:blipFill>
          <a:blip r:embed="rId2">
            <a:alphaModFix/>
          </a:blip>
          <a:stretch>
            <a:fillRect/>
          </a:stretch>
        </a:blipFill>
        <a:effectLst/>
      </p:bgPr>
    </p:bg>
    <p:spTree>
      <p:nvGrpSpPr>
        <p:cNvPr id="1" name="Shape 79"/>
        <p:cNvGrpSpPr/>
        <p:nvPr/>
      </p:nvGrpSpPr>
      <p:grpSpPr>
        <a:xfrm>
          <a:off x="0" y="0"/>
          <a:ext cx="0" cy="0"/>
          <a:chOff x="0" y="0"/>
          <a:chExt cx="0" cy="0"/>
        </a:xfrm>
      </p:grpSpPr>
      <p:sp>
        <p:nvSpPr>
          <p:cNvPr id="80" name="Google Shape;80;p21"/>
          <p:cNvSpPr txBox="1">
            <a:spLocks noGrp="1"/>
          </p:cNvSpPr>
          <p:nvPr>
            <p:ph type="title"/>
          </p:nvPr>
        </p:nvSpPr>
        <p:spPr>
          <a:xfrm>
            <a:off x="938500" y="445025"/>
            <a:ext cx="47022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 Design 2">
  <p:cSld name="CAPTION_ONLY_1_1_1">
    <p:bg>
      <p:bgPr>
        <a:blipFill>
          <a:blip r:embed="rId2">
            <a:alphaModFix/>
          </a:blip>
          <a:stretch>
            <a:fillRect/>
          </a:stretch>
        </a:blipFill>
        <a:effectLst/>
      </p:bgPr>
    </p:bg>
    <p:spTree>
      <p:nvGrpSpPr>
        <p:cNvPr id="1" name="Shape 81"/>
        <p:cNvGrpSpPr/>
        <p:nvPr/>
      </p:nvGrpSpPr>
      <p:grpSpPr>
        <a:xfrm>
          <a:off x="0" y="0"/>
          <a:ext cx="0" cy="0"/>
          <a:chOff x="0" y="0"/>
          <a:chExt cx="0" cy="0"/>
        </a:xfrm>
      </p:grpSpPr>
      <p:sp>
        <p:nvSpPr>
          <p:cNvPr id="82" name="Google Shape;82;p22"/>
          <p:cNvSpPr txBox="1">
            <a:spLocks noGrp="1"/>
          </p:cNvSpPr>
          <p:nvPr>
            <p:ph type="title"/>
          </p:nvPr>
        </p:nvSpPr>
        <p:spPr>
          <a:xfrm>
            <a:off x="938500" y="445025"/>
            <a:ext cx="47022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 Design 3">
  <p:cSld name="CAPTION_ONLY_1_1_1_2">
    <p:bg>
      <p:bgPr>
        <a:blipFill>
          <a:blip r:embed="rId2">
            <a:alphaModFix/>
          </a:blip>
          <a:stretch>
            <a:fillRect/>
          </a:stretch>
        </a:blipFill>
        <a:effectLst/>
      </p:bgPr>
    </p:bg>
    <p:spTree>
      <p:nvGrpSpPr>
        <p:cNvPr id="1" name="Shape 83"/>
        <p:cNvGrpSpPr/>
        <p:nvPr/>
      </p:nvGrpSpPr>
      <p:grpSpPr>
        <a:xfrm>
          <a:off x="0" y="0"/>
          <a:ext cx="0" cy="0"/>
          <a:chOff x="0" y="0"/>
          <a:chExt cx="0" cy="0"/>
        </a:xfrm>
      </p:grpSpPr>
      <p:sp>
        <p:nvSpPr>
          <p:cNvPr id="84" name="Google Shape;84;p23"/>
          <p:cNvSpPr txBox="1">
            <a:spLocks noGrp="1"/>
          </p:cNvSpPr>
          <p:nvPr>
            <p:ph type="title"/>
          </p:nvPr>
        </p:nvSpPr>
        <p:spPr>
          <a:xfrm>
            <a:off x="938500" y="445025"/>
            <a:ext cx="47022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 Two Lists">
  <p:cSld name="SECTION_TITLE_AND_DESCRIPTION_1_3">
    <p:bg>
      <p:bgPr>
        <a:blipFill>
          <a:blip r:embed="rId2">
            <a:alphaModFix/>
          </a:blip>
          <a:stretch>
            <a:fillRect/>
          </a:stretch>
        </a:blipFill>
        <a:effectLst/>
      </p:bgPr>
    </p:bg>
    <p:spTree>
      <p:nvGrpSpPr>
        <p:cNvPr id="1" name="Shape 85"/>
        <p:cNvGrpSpPr/>
        <p:nvPr/>
      </p:nvGrpSpPr>
      <p:grpSpPr>
        <a:xfrm>
          <a:off x="0" y="0"/>
          <a:ext cx="0" cy="0"/>
          <a:chOff x="0" y="0"/>
          <a:chExt cx="0" cy="0"/>
        </a:xfrm>
      </p:grpSpPr>
      <p:sp>
        <p:nvSpPr>
          <p:cNvPr id="86" name="Google Shape;86;p24"/>
          <p:cNvSpPr txBox="1">
            <a:spLocks noGrp="1"/>
          </p:cNvSpPr>
          <p:nvPr>
            <p:ph type="title"/>
          </p:nvPr>
        </p:nvSpPr>
        <p:spPr>
          <a:xfrm>
            <a:off x="938500" y="445025"/>
            <a:ext cx="49647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87" name="Google Shape;87;p24"/>
          <p:cNvSpPr txBox="1">
            <a:spLocks noGrp="1"/>
          </p:cNvSpPr>
          <p:nvPr>
            <p:ph type="body" idx="1"/>
          </p:nvPr>
        </p:nvSpPr>
        <p:spPr>
          <a:xfrm>
            <a:off x="1067241" y="2651775"/>
            <a:ext cx="3258900" cy="17955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0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
        <p:nvSpPr>
          <p:cNvPr id="88" name="Google Shape;88;p24"/>
          <p:cNvSpPr txBox="1">
            <a:spLocks noGrp="1"/>
          </p:cNvSpPr>
          <p:nvPr>
            <p:ph type="body" idx="2"/>
          </p:nvPr>
        </p:nvSpPr>
        <p:spPr>
          <a:xfrm>
            <a:off x="4673852" y="2651775"/>
            <a:ext cx="3258900" cy="17955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0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
        <p:nvSpPr>
          <p:cNvPr id="89" name="Google Shape;89;p24"/>
          <p:cNvSpPr txBox="1">
            <a:spLocks noGrp="1"/>
          </p:cNvSpPr>
          <p:nvPr>
            <p:ph type="title" idx="3"/>
          </p:nvPr>
        </p:nvSpPr>
        <p:spPr>
          <a:xfrm>
            <a:off x="1213499" y="1955125"/>
            <a:ext cx="3258900" cy="5484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a:endParaRPr/>
          </a:p>
        </p:txBody>
      </p:sp>
      <p:sp>
        <p:nvSpPr>
          <p:cNvPr id="90" name="Google Shape;90;p24"/>
          <p:cNvSpPr txBox="1">
            <a:spLocks noGrp="1"/>
          </p:cNvSpPr>
          <p:nvPr>
            <p:ph type="title" idx="4"/>
          </p:nvPr>
        </p:nvSpPr>
        <p:spPr>
          <a:xfrm>
            <a:off x="4820099" y="1955125"/>
            <a:ext cx="3258900" cy="5484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3762670" y="3177750"/>
            <a:ext cx="3068700" cy="598800"/>
          </a:xfrm>
          <a:prstGeom prst="rect">
            <a:avLst/>
          </a:prstGeom>
        </p:spPr>
        <p:txBody>
          <a:bodyPr spcFirstLastPara="1" wrap="square" lIns="91425" tIns="91425" rIns="91425" bIns="91425" anchor="b"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13" name="Google Shape;13;p3"/>
          <p:cNvSpPr txBox="1">
            <a:spLocks noGrp="1"/>
          </p:cNvSpPr>
          <p:nvPr>
            <p:ph type="title" idx="2" hasCustomPrompt="1"/>
          </p:nvPr>
        </p:nvSpPr>
        <p:spPr>
          <a:xfrm>
            <a:off x="1048270" y="3287500"/>
            <a:ext cx="2412900" cy="931500"/>
          </a:xfrm>
          <a:prstGeom prst="rect">
            <a:avLst/>
          </a:prstGeom>
          <a:effectLst>
            <a:outerShdw blurRad="114300" dist="28575" dir="6360000" algn="bl" rotWithShape="0">
              <a:schemeClr val="accent1">
                <a:alpha val="50000"/>
              </a:schemeClr>
            </a:outerShdw>
          </a:effectLst>
        </p:spPr>
        <p:txBody>
          <a:bodyPr spcFirstLastPara="1" wrap="square" lIns="91425" tIns="91425" rIns="91425" bIns="91425" anchor="ctr" anchorCtr="0">
            <a:noAutofit/>
          </a:bodyPr>
          <a:lstStyle>
            <a:lvl1pPr lvl="0" algn="r" rtl="0">
              <a:spcBef>
                <a:spcPts val="0"/>
              </a:spcBef>
              <a:spcAft>
                <a:spcPts val="0"/>
              </a:spcAft>
              <a:buClr>
                <a:schemeClr val="lt1"/>
              </a:buClr>
              <a:buSzPts val="6000"/>
              <a:buNone/>
              <a:defRPr sz="6000">
                <a:solidFill>
                  <a:schemeClr val="lt1"/>
                </a:solidFill>
              </a:defRPr>
            </a:lvl1pPr>
            <a:lvl2pPr lvl="1" algn="ctr" rtl="0">
              <a:spcBef>
                <a:spcPts val="0"/>
              </a:spcBef>
              <a:spcAft>
                <a:spcPts val="0"/>
              </a:spcAft>
              <a:buClr>
                <a:schemeClr val="lt1"/>
              </a:buClr>
              <a:buSzPts val="7200"/>
              <a:buNone/>
              <a:defRPr sz="7200">
                <a:solidFill>
                  <a:schemeClr val="lt1"/>
                </a:solidFill>
              </a:defRPr>
            </a:lvl2pPr>
            <a:lvl3pPr lvl="2" algn="ctr" rtl="0">
              <a:spcBef>
                <a:spcPts val="0"/>
              </a:spcBef>
              <a:spcAft>
                <a:spcPts val="0"/>
              </a:spcAft>
              <a:buClr>
                <a:schemeClr val="lt1"/>
              </a:buClr>
              <a:buSzPts val="7200"/>
              <a:buNone/>
              <a:defRPr sz="7200">
                <a:solidFill>
                  <a:schemeClr val="lt1"/>
                </a:solidFill>
              </a:defRPr>
            </a:lvl3pPr>
            <a:lvl4pPr lvl="3" algn="ctr" rtl="0">
              <a:spcBef>
                <a:spcPts val="0"/>
              </a:spcBef>
              <a:spcAft>
                <a:spcPts val="0"/>
              </a:spcAft>
              <a:buClr>
                <a:schemeClr val="lt1"/>
              </a:buClr>
              <a:buSzPts val="7200"/>
              <a:buNone/>
              <a:defRPr sz="7200">
                <a:solidFill>
                  <a:schemeClr val="lt1"/>
                </a:solidFill>
              </a:defRPr>
            </a:lvl4pPr>
            <a:lvl5pPr lvl="4" algn="ctr" rtl="0">
              <a:spcBef>
                <a:spcPts val="0"/>
              </a:spcBef>
              <a:spcAft>
                <a:spcPts val="0"/>
              </a:spcAft>
              <a:buClr>
                <a:schemeClr val="lt1"/>
              </a:buClr>
              <a:buSzPts val="7200"/>
              <a:buNone/>
              <a:defRPr sz="7200">
                <a:solidFill>
                  <a:schemeClr val="lt1"/>
                </a:solidFill>
              </a:defRPr>
            </a:lvl5pPr>
            <a:lvl6pPr lvl="5" algn="ctr" rtl="0">
              <a:spcBef>
                <a:spcPts val="0"/>
              </a:spcBef>
              <a:spcAft>
                <a:spcPts val="0"/>
              </a:spcAft>
              <a:buClr>
                <a:schemeClr val="lt1"/>
              </a:buClr>
              <a:buSzPts val="7200"/>
              <a:buNone/>
              <a:defRPr sz="7200">
                <a:solidFill>
                  <a:schemeClr val="lt1"/>
                </a:solidFill>
              </a:defRPr>
            </a:lvl6pPr>
            <a:lvl7pPr lvl="6" algn="ctr" rtl="0">
              <a:spcBef>
                <a:spcPts val="0"/>
              </a:spcBef>
              <a:spcAft>
                <a:spcPts val="0"/>
              </a:spcAft>
              <a:buClr>
                <a:schemeClr val="lt1"/>
              </a:buClr>
              <a:buSzPts val="7200"/>
              <a:buNone/>
              <a:defRPr sz="7200">
                <a:solidFill>
                  <a:schemeClr val="lt1"/>
                </a:solidFill>
              </a:defRPr>
            </a:lvl7pPr>
            <a:lvl8pPr lvl="7" algn="ctr" rtl="0">
              <a:spcBef>
                <a:spcPts val="0"/>
              </a:spcBef>
              <a:spcAft>
                <a:spcPts val="0"/>
              </a:spcAft>
              <a:buClr>
                <a:schemeClr val="lt1"/>
              </a:buClr>
              <a:buSzPts val="7200"/>
              <a:buNone/>
              <a:defRPr sz="7200">
                <a:solidFill>
                  <a:schemeClr val="lt1"/>
                </a:solidFill>
              </a:defRPr>
            </a:lvl8pPr>
            <a:lvl9pPr lvl="8" algn="ctr" rtl="0">
              <a:spcBef>
                <a:spcPts val="0"/>
              </a:spcBef>
              <a:spcAft>
                <a:spcPts val="0"/>
              </a:spcAft>
              <a:buClr>
                <a:schemeClr val="lt1"/>
              </a:buClr>
              <a:buSzPts val="7200"/>
              <a:buNone/>
              <a:defRPr sz="7200">
                <a:solidFill>
                  <a:schemeClr val="lt1"/>
                </a:solidFill>
              </a:defRPr>
            </a:lvl9pPr>
          </a:lstStyle>
          <a:p>
            <a:r>
              <a:t>xx%</a:t>
            </a:r>
          </a:p>
        </p:txBody>
      </p:sp>
      <p:sp>
        <p:nvSpPr>
          <p:cNvPr id="14" name="Google Shape;14;p3"/>
          <p:cNvSpPr txBox="1">
            <a:spLocks noGrp="1"/>
          </p:cNvSpPr>
          <p:nvPr>
            <p:ph type="subTitle" idx="1"/>
          </p:nvPr>
        </p:nvSpPr>
        <p:spPr>
          <a:xfrm>
            <a:off x="3762670" y="3720650"/>
            <a:ext cx="3068700" cy="464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400"/>
              <a:buNone/>
              <a:defRPr sz="1400">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 Four Columns">
  <p:cSld name="TITLE_1_1_2">
    <p:bg>
      <p:bgPr>
        <a:blipFill>
          <a:blip r:embed="rId2">
            <a:alphaModFix/>
          </a:blip>
          <a:stretch>
            <a:fillRect/>
          </a:stretch>
        </a:blipFill>
        <a:effectLst/>
      </p:bgPr>
    </p:bg>
    <p:spTree>
      <p:nvGrpSpPr>
        <p:cNvPr id="1" name="Shape 91"/>
        <p:cNvGrpSpPr/>
        <p:nvPr/>
      </p:nvGrpSpPr>
      <p:grpSpPr>
        <a:xfrm>
          <a:off x="0" y="0"/>
          <a:ext cx="0" cy="0"/>
          <a:chOff x="0" y="0"/>
          <a:chExt cx="0" cy="0"/>
        </a:xfrm>
      </p:grpSpPr>
      <p:sp>
        <p:nvSpPr>
          <p:cNvPr id="92" name="Google Shape;92;p25"/>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93" name="Google Shape;93;p25"/>
          <p:cNvSpPr txBox="1">
            <a:spLocks noGrp="1"/>
          </p:cNvSpPr>
          <p:nvPr>
            <p:ph type="title" idx="2"/>
          </p:nvPr>
        </p:nvSpPr>
        <p:spPr>
          <a:xfrm>
            <a:off x="898386" y="3052625"/>
            <a:ext cx="16716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94" name="Google Shape;94;p25"/>
          <p:cNvSpPr txBox="1">
            <a:spLocks noGrp="1"/>
          </p:cNvSpPr>
          <p:nvPr>
            <p:ph type="subTitle" idx="1"/>
          </p:nvPr>
        </p:nvSpPr>
        <p:spPr>
          <a:xfrm>
            <a:off x="898389" y="3558837"/>
            <a:ext cx="1671600" cy="1157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95" name="Google Shape;95;p25"/>
          <p:cNvSpPr txBox="1">
            <a:spLocks noGrp="1"/>
          </p:cNvSpPr>
          <p:nvPr>
            <p:ph type="title" idx="3"/>
          </p:nvPr>
        </p:nvSpPr>
        <p:spPr>
          <a:xfrm>
            <a:off x="2790261" y="3052625"/>
            <a:ext cx="16716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96" name="Google Shape;96;p25"/>
          <p:cNvSpPr txBox="1">
            <a:spLocks noGrp="1"/>
          </p:cNvSpPr>
          <p:nvPr>
            <p:ph type="subTitle" idx="4"/>
          </p:nvPr>
        </p:nvSpPr>
        <p:spPr>
          <a:xfrm>
            <a:off x="2790264" y="3558837"/>
            <a:ext cx="1671600" cy="1157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97" name="Google Shape;97;p25"/>
          <p:cNvSpPr txBox="1">
            <a:spLocks noGrp="1"/>
          </p:cNvSpPr>
          <p:nvPr>
            <p:ph type="title" idx="5"/>
          </p:nvPr>
        </p:nvSpPr>
        <p:spPr>
          <a:xfrm>
            <a:off x="4682136" y="3052625"/>
            <a:ext cx="16716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98" name="Google Shape;98;p25"/>
          <p:cNvSpPr txBox="1">
            <a:spLocks noGrp="1"/>
          </p:cNvSpPr>
          <p:nvPr>
            <p:ph type="subTitle" idx="6"/>
          </p:nvPr>
        </p:nvSpPr>
        <p:spPr>
          <a:xfrm>
            <a:off x="4682139" y="3558837"/>
            <a:ext cx="1671600" cy="1157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99" name="Google Shape;99;p25"/>
          <p:cNvSpPr txBox="1">
            <a:spLocks noGrp="1"/>
          </p:cNvSpPr>
          <p:nvPr>
            <p:ph type="title" idx="7"/>
          </p:nvPr>
        </p:nvSpPr>
        <p:spPr>
          <a:xfrm>
            <a:off x="6574011" y="3052625"/>
            <a:ext cx="16716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100" name="Google Shape;100;p25"/>
          <p:cNvSpPr txBox="1">
            <a:spLocks noGrp="1"/>
          </p:cNvSpPr>
          <p:nvPr>
            <p:ph type="subTitle" idx="8"/>
          </p:nvPr>
        </p:nvSpPr>
        <p:spPr>
          <a:xfrm>
            <a:off x="6574014" y="3558837"/>
            <a:ext cx="1671600" cy="1157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hree Numbers">
  <p:cSld name="CAPTION_ONLY_1_1_1_1">
    <p:bg>
      <p:bgPr>
        <a:blipFill>
          <a:blip r:embed="rId2">
            <a:alphaModFix/>
          </a:blip>
          <a:stretch>
            <a:fillRect/>
          </a:stretch>
        </a:blipFill>
        <a:effectLst/>
      </p:bgPr>
    </p:bg>
    <p:spTree>
      <p:nvGrpSpPr>
        <p:cNvPr id="1" name="Shape 101"/>
        <p:cNvGrpSpPr/>
        <p:nvPr/>
      </p:nvGrpSpPr>
      <p:grpSpPr>
        <a:xfrm>
          <a:off x="0" y="0"/>
          <a:ext cx="0" cy="0"/>
          <a:chOff x="0" y="0"/>
          <a:chExt cx="0" cy="0"/>
        </a:xfrm>
      </p:grpSpPr>
      <p:sp>
        <p:nvSpPr>
          <p:cNvPr id="102" name="Google Shape;102;p26"/>
          <p:cNvSpPr txBox="1">
            <a:spLocks noGrp="1"/>
          </p:cNvSpPr>
          <p:nvPr>
            <p:ph type="title" hasCustomPrompt="1"/>
          </p:nvPr>
        </p:nvSpPr>
        <p:spPr>
          <a:xfrm>
            <a:off x="4996800" y="661843"/>
            <a:ext cx="31593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4800"/>
              <a:buNone/>
              <a:defRPr sz="4800">
                <a:solidFill>
                  <a:schemeClr val="l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03" name="Google Shape;103;p26"/>
          <p:cNvSpPr txBox="1">
            <a:spLocks noGrp="1"/>
          </p:cNvSpPr>
          <p:nvPr>
            <p:ph type="subTitle" idx="1"/>
          </p:nvPr>
        </p:nvSpPr>
        <p:spPr>
          <a:xfrm>
            <a:off x="4911000" y="1265850"/>
            <a:ext cx="3330900" cy="417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400">
                <a:solidFill>
                  <a:schemeClr val="accent1"/>
                </a:solidFill>
              </a:defRPr>
            </a:lvl1pPr>
            <a:lvl2pPr lvl="1" algn="ctr" rtl="0">
              <a:lnSpc>
                <a:spcPct val="100000"/>
              </a:lnSpc>
              <a:spcBef>
                <a:spcPts val="0"/>
              </a:spcBef>
              <a:spcAft>
                <a:spcPts val="0"/>
              </a:spcAft>
              <a:buClr>
                <a:schemeClr val="accent1"/>
              </a:buClr>
              <a:buSzPts val="2100"/>
              <a:buNone/>
              <a:defRPr sz="2100">
                <a:solidFill>
                  <a:schemeClr val="accent1"/>
                </a:solidFill>
              </a:defRPr>
            </a:lvl2pPr>
            <a:lvl3pPr lvl="2" algn="ctr" rtl="0">
              <a:lnSpc>
                <a:spcPct val="100000"/>
              </a:lnSpc>
              <a:spcBef>
                <a:spcPts val="0"/>
              </a:spcBef>
              <a:spcAft>
                <a:spcPts val="0"/>
              </a:spcAft>
              <a:buClr>
                <a:schemeClr val="accent1"/>
              </a:buClr>
              <a:buSzPts val="2100"/>
              <a:buNone/>
              <a:defRPr sz="2100">
                <a:solidFill>
                  <a:schemeClr val="accent1"/>
                </a:solidFill>
              </a:defRPr>
            </a:lvl3pPr>
            <a:lvl4pPr lvl="3" algn="ctr" rtl="0">
              <a:lnSpc>
                <a:spcPct val="100000"/>
              </a:lnSpc>
              <a:spcBef>
                <a:spcPts val="0"/>
              </a:spcBef>
              <a:spcAft>
                <a:spcPts val="0"/>
              </a:spcAft>
              <a:buClr>
                <a:schemeClr val="accent1"/>
              </a:buClr>
              <a:buSzPts val="2100"/>
              <a:buNone/>
              <a:defRPr sz="2100">
                <a:solidFill>
                  <a:schemeClr val="accent1"/>
                </a:solidFill>
              </a:defRPr>
            </a:lvl4pPr>
            <a:lvl5pPr lvl="4" algn="ctr" rtl="0">
              <a:lnSpc>
                <a:spcPct val="100000"/>
              </a:lnSpc>
              <a:spcBef>
                <a:spcPts val="0"/>
              </a:spcBef>
              <a:spcAft>
                <a:spcPts val="0"/>
              </a:spcAft>
              <a:buClr>
                <a:schemeClr val="accent1"/>
              </a:buClr>
              <a:buSzPts val="2100"/>
              <a:buNone/>
              <a:defRPr sz="2100">
                <a:solidFill>
                  <a:schemeClr val="accent1"/>
                </a:solidFill>
              </a:defRPr>
            </a:lvl5pPr>
            <a:lvl6pPr lvl="5" algn="ctr" rtl="0">
              <a:lnSpc>
                <a:spcPct val="100000"/>
              </a:lnSpc>
              <a:spcBef>
                <a:spcPts val="0"/>
              </a:spcBef>
              <a:spcAft>
                <a:spcPts val="0"/>
              </a:spcAft>
              <a:buClr>
                <a:schemeClr val="accent1"/>
              </a:buClr>
              <a:buSzPts val="2100"/>
              <a:buNone/>
              <a:defRPr sz="2100">
                <a:solidFill>
                  <a:schemeClr val="accent1"/>
                </a:solidFill>
              </a:defRPr>
            </a:lvl6pPr>
            <a:lvl7pPr lvl="6" algn="ctr" rtl="0">
              <a:lnSpc>
                <a:spcPct val="100000"/>
              </a:lnSpc>
              <a:spcBef>
                <a:spcPts val="0"/>
              </a:spcBef>
              <a:spcAft>
                <a:spcPts val="0"/>
              </a:spcAft>
              <a:buClr>
                <a:schemeClr val="accent1"/>
              </a:buClr>
              <a:buSzPts val="2100"/>
              <a:buNone/>
              <a:defRPr sz="2100">
                <a:solidFill>
                  <a:schemeClr val="accent1"/>
                </a:solidFill>
              </a:defRPr>
            </a:lvl7pPr>
            <a:lvl8pPr lvl="7" algn="ctr" rtl="0">
              <a:lnSpc>
                <a:spcPct val="100000"/>
              </a:lnSpc>
              <a:spcBef>
                <a:spcPts val="0"/>
              </a:spcBef>
              <a:spcAft>
                <a:spcPts val="0"/>
              </a:spcAft>
              <a:buClr>
                <a:schemeClr val="accent1"/>
              </a:buClr>
              <a:buSzPts val="2100"/>
              <a:buNone/>
              <a:defRPr sz="2100">
                <a:solidFill>
                  <a:schemeClr val="accent1"/>
                </a:solidFill>
              </a:defRPr>
            </a:lvl8pPr>
            <a:lvl9pPr lvl="8" algn="ctr" rtl="0">
              <a:lnSpc>
                <a:spcPct val="100000"/>
              </a:lnSpc>
              <a:spcBef>
                <a:spcPts val="0"/>
              </a:spcBef>
              <a:spcAft>
                <a:spcPts val="0"/>
              </a:spcAft>
              <a:buClr>
                <a:schemeClr val="accent1"/>
              </a:buClr>
              <a:buSzPts val="2100"/>
              <a:buNone/>
              <a:defRPr sz="2100">
                <a:solidFill>
                  <a:schemeClr val="accent1"/>
                </a:solidFill>
              </a:defRPr>
            </a:lvl9pPr>
          </a:lstStyle>
          <a:p>
            <a:endParaRPr/>
          </a:p>
        </p:txBody>
      </p:sp>
      <p:sp>
        <p:nvSpPr>
          <p:cNvPr id="104" name="Google Shape;104;p26"/>
          <p:cNvSpPr txBox="1">
            <a:spLocks noGrp="1"/>
          </p:cNvSpPr>
          <p:nvPr>
            <p:ph type="title" idx="2" hasCustomPrompt="1"/>
          </p:nvPr>
        </p:nvSpPr>
        <p:spPr>
          <a:xfrm>
            <a:off x="4996800" y="2099193"/>
            <a:ext cx="31593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4800"/>
              <a:buNone/>
              <a:defRPr sz="4800">
                <a:solidFill>
                  <a:schemeClr val="l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05" name="Google Shape;105;p26"/>
          <p:cNvSpPr txBox="1">
            <a:spLocks noGrp="1"/>
          </p:cNvSpPr>
          <p:nvPr>
            <p:ph type="subTitle" idx="3"/>
          </p:nvPr>
        </p:nvSpPr>
        <p:spPr>
          <a:xfrm>
            <a:off x="4911000" y="2703200"/>
            <a:ext cx="3330900" cy="417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400">
                <a:solidFill>
                  <a:schemeClr val="accent1"/>
                </a:solidFill>
              </a:defRPr>
            </a:lvl1pPr>
            <a:lvl2pPr lvl="1" algn="ctr" rtl="0">
              <a:lnSpc>
                <a:spcPct val="100000"/>
              </a:lnSpc>
              <a:spcBef>
                <a:spcPts val="0"/>
              </a:spcBef>
              <a:spcAft>
                <a:spcPts val="0"/>
              </a:spcAft>
              <a:buClr>
                <a:schemeClr val="accent1"/>
              </a:buClr>
              <a:buSzPts val="2100"/>
              <a:buNone/>
              <a:defRPr sz="2100">
                <a:solidFill>
                  <a:schemeClr val="accent1"/>
                </a:solidFill>
              </a:defRPr>
            </a:lvl2pPr>
            <a:lvl3pPr lvl="2" algn="ctr" rtl="0">
              <a:lnSpc>
                <a:spcPct val="100000"/>
              </a:lnSpc>
              <a:spcBef>
                <a:spcPts val="0"/>
              </a:spcBef>
              <a:spcAft>
                <a:spcPts val="0"/>
              </a:spcAft>
              <a:buClr>
                <a:schemeClr val="accent1"/>
              </a:buClr>
              <a:buSzPts val="2100"/>
              <a:buNone/>
              <a:defRPr sz="2100">
                <a:solidFill>
                  <a:schemeClr val="accent1"/>
                </a:solidFill>
              </a:defRPr>
            </a:lvl3pPr>
            <a:lvl4pPr lvl="3" algn="ctr" rtl="0">
              <a:lnSpc>
                <a:spcPct val="100000"/>
              </a:lnSpc>
              <a:spcBef>
                <a:spcPts val="0"/>
              </a:spcBef>
              <a:spcAft>
                <a:spcPts val="0"/>
              </a:spcAft>
              <a:buClr>
                <a:schemeClr val="accent1"/>
              </a:buClr>
              <a:buSzPts val="2100"/>
              <a:buNone/>
              <a:defRPr sz="2100">
                <a:solidFill>
                  <a:schemeClr val="accent1"/>
                </a:solidFill>
              </a:defRPr>
            </a:lvl4pPr>
            <a:lvl5pPr lvl="4" algn="ctr" rtl="0">
              <a:lnSpc>
                <a:spcPct val="100000"/>
              </a:lnSpc>
              <a:spcBef>
                <a:spcPts val="0"/>
              </a:spcBef>
              <a:spcAft>
                <a:spcPts val="0"/>
              </a:spcAft>
              <a:buClr>
                <a:schemeClr val="accent1"/>
              </a:buClr>
              <a:buSzPts val="2100"/>
              <a:buNone/>
              <a:defRPr sz="2100">
                <a:solidFill>
                  <a:schemeClr val="accent1"/>
                </a:solidFill>
              </a:defRPr>
            </a:lvl5pPr>
            <a:lvl6pPr lvl="5" algn="ctr" rtl="0">
              <a:lnSpc>
                <a:spcPct val="100000"/>
              </a:lnSpc>
              <a:spcBef>
                <a:spcPts val="0"/>
              </a:spcBef>
              <a:spcAft>
                <a:spcPts val="0"/>
              </a:spcAft>
              <a:buClr>
                <a:schemeClr val="accent1"/>
              </a:buClr>
              <a:buSzPts val="2100"/>
              <a:buNone/>
              <a:defRPr sz="2100">
                <a:solidFill>
                  <a:schemeClr val="accent1"/>
                </a:solidFill>
              </a:defRPr>
            </a:lvl6pPr>
            <a:lvl7pPr lvl="6" algn="ctr" rtl="0">
              <a:lnSpc>
                <a:spcPct val="100000"/>
              </a:lnSpc>
              <a:spcBef>
                <a:spcPts val="0"/>
              </a:spcBef>
              <a:spcAft>
                <a:spcPts val="0"/>
              </a:spcAft>
              <a:buClr>
                <a:schemeClr val="accent1"/>
              </a:buClr>
              <a:buSzPts val="2100"/>
              <a:buNone/>
              <a:defRPr sz="2100">
                <a:solidFill>
                  <a:schemeClr val="accent1"/>
                </a:solidFill>
              </a:defRPr>
            </a:lvl7pPr>
            <a:lvl8pPr lvl="7" algn="ctr" rtl="0">
              <a:lnSpc>
                <a:spcPct val="100000"/>
              </a:lnSpc>
              <a:spcBef>
                <a:spcPts val="0"/>
              </a:spcBef>
              <a:spcAft>
                <a:spcPts val="0"/>
              </a:spcAft>
              <a:buClr>
                <a:schemeClr val="accent1"/>
              </a:buClr>
              <a:buSzPts val="2100"/>
              <a:buNone/>
              <a:defRPr sz="2100">
                <a:solidFill>
                  <a:schemeClr val="accent1"/>
                </a:solidFill>
              </a:defRPr>
            </a:lvl8pPr>
            <a:lvl9pPr lvl="8" algn="ctr" rtl="0">
              <a:lnSpc>
                <a:spcPct val="100000"/>
              </a:lnSpc>
              <a:spcBef>
                <a:spcPts val="0"/>
              </a:spcBef>
              <a:spcAft>
                <a:spcPts val="0"/>
              </a:spcAft>
              <a:buClr>
                <a:schemeClr val="accent1"/>
              </a:buClr>
              <a:buSzPts val="2100"/>
              <a:buNone/>
              <a:defRPr sz="2100">
                <a:solidFill>
                  <a:schemeClr val="accent1"/>
                </a:solidFill>
              </a:defRPr>
            </a:lvl9pPr>
          </a:lstStyle>
          <a:p>
            <a:endParaRPr/>
          </a:p>
        </p:txBody>
      </p:sp>
      <p:sp>
        <p:nvSpPr>
          <p:cNvPr id="106" name="Google Shape;106;p26"/>
          <p:cNvSpPr txBox="1">
            <a:spLocks noGrp="1"/>
          </p:cNvSpPr>
          <p:nvPr>
            <p:ph type="title" idx="4" hasCustomPrompt="1"/>
          </p:nvPr>
        </p:nvSpPr>
        <p:spPr>
          <a:xfrm>
            <a:off x="4996800" y="3536543"/>
            <a:ext cx="31593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4800"/>
              <a:buNone/>
              <a:defRPr sz="4800">
                <a:solidFill>
                  <a:schemeClr val="l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07" name="Google Shape;107;p26"/>
          <p:cNvSpPr txBox="1">
            <a:spLocks noGrp="1"/>
          </p:cNvSpPr>
          <p:nvPr>
            <p:ph type="subTitle" idx="5"/>
          </p:nvPr>
        </p:nvSpPr>
        <p:spPr>
          <a:xfrm>
            <a:off x="4911000" y="4140550"/>
            <a:ext cx="3330900" cy="417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400">
                <a:solidFill>
                  <a:schemeClr val="accent1"/>
                </a:solidFill>
              </a:defRPr>
            </a:lvl1pPr>
            <a:lvl2pPr lvl="1" algn="ctr" rtl="0">
              <a:lnSpc>
                <a:spcPct val="100000"/>
              </a:lnSpc>
              <a:spcBef>
                <a:spcPts val="0"/>
              </a:spcBef>
              <a:spcAft>
                <a:spcPts val="0"/>
              </a:spcAft>
              <a:buClr>
                <a:schemeClr val="accent1"/>
              </a:buClr>
              <a:buSzPts val="2100"/>
              <a:buNone/>
              <a:defRPr sz="2100">
                <a:solidFill>
                  <a:schemeClr val="accent1"/>
                </a:solidFill>
              </a:defRPr>
            </a:lvl2pPr>
            <a:lvl3pPr lvl="2" algn="ctr" rtl="0">
              <a:lnSpc>
                <a:spcPct val="100000"/>
              </a:lnSpc>
              <a:spcBef>
                <a:spcPts val="0"/>
              </a:spcBef>
              <a:spcAft>
                <a:spcPts val="0"/>
              </a:spcAft>
              <a:buClr>
                <a:schemeClr val="accent1"/>
              </a:buClr>
              <a:buSzPts val="2100"/>
              <a:buNone/>
              <a:defRPr sz="2100">
                <a:solidFill>
                  <a:schemeClr val="accent1"/>
                </a:solidFill>
              </a:defRPr>
            </a:lvl3pPr>
            <a:lvl4pPr lvl="3" algn="ctr" rtl="0">
              <a:lnSpc>
                <a:spcPct val="100000"/>
              </a:lnSpc>
              <a:spcBef>
                <a:spcPts val="0"/>
              </a:spcBef>
              <a:spcAft>
                <a:spcPts val="0"/>
              </a:spcAft>
              <a:buClr>
                <a:schemeClr val="accent1"/>
              </a:buClr>
              <a:buSzPts val="2100"/>
              <a:buNone/>
              <a:defRPr sz="2100">
                <a:solidFill>
                  <a:schemeClr val="accent1"/>
                </a:solidFill>
              </a:defRPr>
            </a:lvl4pPr>
            <a:lvl5pPr lvl="4" algn="ctr" rtl="0">
              <a:lnSpc>
                <a:spcPct val="100000"/>
              </a:lnSpc>
              <a:spcBef>
                <a:spcPts val="0"/>
              </a:spcBef>
              <a:spcAft>
                <a:spcPts val="0"/>
              </a:spcAft>
              <a:buClr>
                <a:schemeClr val="accent1"/>
              </a:buClr>
              <a:buSzPts val="2100"/>
              <a:buNone/>
              <a:defRPr sz="2100">
                <a:solidFill>
                  <a:schemeClr val="accent1"/>
                </a:solidFill>
              </a:defRPr>
            </a:lvl5pPr>
            <a:lvl6pPr lvl="5" algn="ctr" rtl="0">
              <a:lnSpc>
                <a:spcPct val="100000"/>
              </a:lnSpc>
              <a:spcBef>
                <a:spcPts val="0"/>
              </a:spcBef>
              <a:spcAft>
                <a:spcPts val="0"/>
              </a:spcAft>
              <a:buClr>
                <a:schemeClr val="accent1"/>
              </a:buClr>
              <a:buSzPts val="2100"/>
              <a:buNone/>
              <a:defRPr sz="2100">
                <a:solidFill>
                  <a:schemeClr val="accent1"/>
                </a:solidFill>
              </a:defRPr>
            </a:lvl6pPr>
            <a:lvl7pPr lvl="6" algn="ctr" rtl="0">
              <a:lnSpc>
                <a:spcPct val="100000"/>
              </a:lnSpc>
              <a:spcBef>
                <a:spcPts val="0"/>
              </a:spcBef>
              <a:spcAft>
                <a:spcPts val="0"/>
              </a:spcAft>
              <a:buClr>
                <a:schemeClr val="accent1"/>
              </a:buClr>
              <a:buSzPts val="2100"/>
              <a:buNone/>
              <a:defRPr sz="2100">
                <a:solidFill>
                  <a:schemeClr val="accent1"/>
                </a:solidFill>
              </a:defRPr>
            </a:lvl7pPr>
            <a:lvl8pPr lvl="7" algn="ctr" rtl="0">
              <a:lnSpc>
                <a:spcPct val="100000"/>
              </a:lnSpc>
              <a:spcBef>
                <a:spcPts val="0"/>
              </a:spcBef>
              <a:spcAft>
                <a:spcPts val="0"/>
              </a:spcAft>
              <a:buClr>
                <a:schemeClr val="accent1"/>
              </a:buClr>
              <a:buSzPts val="2100"/>
              <a:buNone/>
              <a:defRPr sz="2100">
                <a:solidFill>
                  <a:schemeClr val="accent1"/>
                </a:solidFill>
              </a:defRPr>
            </a:lvl8pPr>
            <a:lvl9pPr lvl="8" algn="ctr" rtl="0">
              <a:lnSpc>
                <a:spcPct val="100000"/>
              </a:lnSpc>
              <a:spcBef>
                <a:spcPts val="0"/>
              </a:spcBef>
              <a:spcAft>
                <a:spcPts val="0"/>
              </a:spcAft>
              <a:buClr>
                <a:schemeClr val="accent1"/>
              </a:buClr>
              <a:buSzPts val="2100"/>
              <a:buNone/>
              <a:defRPr sz="2100">
                <a:solidFill>
                  <a:schemeClr val="accent1"/>
                </a:solidFill>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 Six Columns  ">
  <p:cSld name="SECTION_TITLE_AND_DESCRIPTION_1_1_1">
    <p:bg>
      <p:bgPr>
        <a:blipFill>
          <a:blip r:embed="rId2">
            <a:alphaModFix/>
          </a:blip>
          <a:stretch>
            <a:fillRect/>
          </a:stretch>
        </a:blipFill>
        <a:effectLst/>
      </p:bgPr>
    </p:bg>
    <p:spTree>
      <p:nvGrpSpPr>
        <p:cNvPr id="1" name="Shape 108"/>
        <p:cNvGrpSpPr/>
        <p:nvPr/>
      </p:nvGrpSpPr>
      <p:grpSpPr>
        <a:xfrm>
          <a:off x="0" y="0"/>
          <a:ext cx="0" cy="0"/>
          <a:chOff x="0" y="0"/>
          <a:chExt cx="0" cy="0"/>
        </a:xfrm>
      </p:grpSpPr>
      <p:sp>
        <p:nvSpPr>
          <p:cNvPr id="109" name="Google Shape;109;p27"/>
          <p:cNvSpPr txBox="1">
            <a:spLocks noGrp="1"/>
          </p:cNvSpPr>
          <p:nvPr>
            <p:ph type="title"/>
          </p:nvPr>
        </p:nvSpPr>
        <p:spPr>
          <a:xfrm>
            <a:off x="3538497" y="1818541"/>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110" name="Google Shape;110;p27"/>
          <p:cNvSpPr txBox="1">
            <a:spLocks noGrp="1"/>
          </p:cNvSpPr>
          <p:nvPr>
            <p:ph type="subTitle" idx="1"/>
          </p:nvPr>
        </p:nvSpPr>
        <p:spPr>
          <a:xfrm>
            <a:off x="3538498" y="2324765"/>
            <a:ext cx="2067000" cy="64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11" name="Google Shape;111;p27"/>
          <p:cNvSpPr txBox="1">
            <a:spLocks noGrp="1"/>
          </p:cNvSpPr>
          <p:nvPr>
            <p:ph type="title" idx="2"/>
          </p:nvPr>
        </p:nvSpPr>
        <p:spPr>
          <a:xfrm>
            <a:off x="6028553" y="1818541"/>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112" name="Google Shape;112;p27"/>
          <p:cNvSpPr txBox="1">
            <a:spLocks noGrp="1"/>
          </p:cNvSpPr>
          <p:nvPr>
            <p:ph type="subTitle" idx="3"/>
          </p:nvPr>
        </p:nvSpPr>
        <p:spPr>
          <a:xfrm>
            <a:off x="6028552" y="2324765"/>
            <a:ext cx="2067000" cy="64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13" name="Google Shape;113;p27"/>
          <p:cNvSpPr txBox="1">
            <a:spLocks noGrp="1"/>
          </p:cNvSpPr>
          <p:nvPr>
            <p:ph type="title" idx="4"/>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114" name="Google Shape;114;p27"/>
          <p:cNvSpPr txBox="1">
            <a:spLocks noGrp="1"/>
          </p:cNvSpPr>
          <p:nvPr>
            <p:ph type="title" idx="5"/>
          </p:nvPr>
        </p:nvSpPr>
        <p:spPr>
          <a:xfrm>
            <a:off x="1048447" y="1818541"/>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115" name="Google Shape;115;p27"/>
          <p:cNvSpPr txBox="1">
            <a:spLocks noGrp="1"/>
          </p:cNvSpPr>
          <p:nvPr>
            <p:ph type="subTitle" idx="6"/>
          </p:nvPr>
        </p:nvSpPr>
        <p:spPr>
          <a:xfrm>
            <a:off x="1048450" y="2324765"/>
            <a:ext cx="2067000" cy="64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16" name="Google Shape;116;p27"/>
          <p:cNvSpPr txBox="1">
            <a:spLocks noGrp="1"/>
          </p:cNvSpPr>
          <p:nvPr>
            <p:ph type="title" idx="7"/>
          </p:nvPr>
        </p:nvSpPr>
        <p:spPr>
          <a:xfrm>
            <a:off x="3538497" y="332503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117" name="Google Shape;117;p27"/>
          <p:cNvSpPr txBox="1">
            <a:spLocks noGrp="1"/>
          </p:cNvSpPr>
          <p:nvPr>
            <p:ph type="subTitle" idx="8"/>
          </p:nvPr>
        </p:nvSpPr>
        <p:spPr>
          <a:xfrm>
            <a:off x="3538498" y="3831259"/>
            <a:ext cx="2067000" cy="64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18" name="Google Shape;118;p27"/>
          <p:cNvSpPr txBox="1">
            <a:spLocks noGrp="1"/>
          </p:cNvSpPr>
          <p:nvPr>
            <p:ph type="title" idx="9"/>
          </p:nvPr>
        </p:nvSpPr>
        <p:spPr>
          <a:xfrm>
            <a:off x="6028553" y="332503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119" name="Google Shape;119;p27"/>
          <p:cNvSpPr txBox="1">
            <a:spLocks noGrp="1"/>
          </p:cNvSpPr>
          <p:nvPr>
            <p:ph type="subTitle" idx="13"/>
          </p:nvPr>
        </p:nvSpPr>
        <p:spPr>
          <a:xfrm>
            <a:off x="6028552" y="3831259"/>
            <a:ext cx="2067000" cy="64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20" name="Google Shape;120;p27"/>
          <p:cNvSpPr txBox="1">
            <a:spLocks noGrp="1"/>
          </p:cNvSpPr>
          <p:nvPr>
            <p:ph type="title" idx="14"/>
          </p:nvPr>
        </p:nvSpPr>
        <p:spPr>
          <a:xfrm>
            <a:off x="1048447" y="332503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121" name="Google Shape;121;p27"/>
          <p:cNvSpPr txBox="1">
            <a:spLocks noGrp="1"/>
          </p:cNvSpPr>
          <p:nvPr>
            <p:ph type="subTitle" idx="15"/>
          </p:nvPr>
        </p:nvSpPr>
        <p:spPr>
          <a:xfrm>
            <a:off x="1048450" y="3831259"/>
            <a:ext cx="2067000" cy="64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15"/>
        <p:cNvGrpSpPr/>
        <p:nvPr/>
      </p:nvGrpSpPr>
      <p:grpSpPr>
        <a:xfrm>
          <a:off x="0" y="0"/>
          <a:ext cx="0" cy="0"/>
          <a:chOff x="0" y="0"/>
          <a:chExt cx="0" cy="0"/>
        </a:xfrm>
      </p:grpSpPr>
      <p:sp>
        <p:nvSpPr>
          <p:cNvPr id="16" name="Google Shape;16;p4"/>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1"/>
              </a:buClr>
              <a:buSzPts val="2400"/>
              <a:buNone/>
              <a:defRPr sz="2400">
                <a:solidFill>
                  <a:schemeClr val="accen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endParaRPr/>
          </a:p>
        </p:txBody>
      </p:sp>
      <p:sp>
        <p:nvSpPr>
          <p:cNvPr id="17" name="Google Shape;17;p4"/>
          <p:cNvSpPr txBox="1">
            <a:spLocks noGrp="1"/>
          </p:cNvSpPr>
          <p:nvPr>
            <p:ph type="body" idx="1"/>
          </p:nvPr>
        </p:nvSpPr>
        <p:spPr>
          <a:xfrm>
            <a:off x="938500" y="1659275"/>
            <a:ext cx="4946400" cy="27609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Clr>
                <a:schemeClr val="lt1"/>
              </a:buClr>
              <a:buSzPts val="1400"/>
              <a:buChar char="●"/>
              <a:defRPr sz="1400">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blipFill>
          <a:blip r:embed="rId2">
            <a:alphaModFix/>
          </a:blip>
          <a:stretch>
            <a:fillRect/>
          </a:stretch>
        </a:blipFill>
        <a:effectLst/>
      </p:bgPr>
    </p:bg>
    <p:spTree>
      <p:nvGrpSpPr>
        <p:cNvPr id="1" name="Shape 18"/>
        <p:cNvGrpSpPr/>
        <p:nvPr/>
      </p:nvGrpSpPr>
      <p:grpSpPr>
        <a:xfrm>
          <a:off x="0" y="0"/>
          <a:ext cx="0" cy="0"/>
          <a:chOff x="0" y="0"/>
          <a:chExt cx="0" cy="0"/>
        </a:xfrm>
      </p:grpSpPr>
      <p:sp>
        <p:nvSpPr>
          <p:cNvPr id="19" name="Google Shape;19;p5"/>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20" name="Google Shape;20;p5"/>
          <p:cNvSpPr txBox="1">
            <a:spLocks noGrp="1"/>
          </p:cNvSpPr>
          <p:nvPr>
            <p:ph type="body" idx="1"/>
          </p:nvPr>
        </p:nvSpPr>
        <p:spPr>
          <a:xfrm>
            <a:off x="938500" y="1659275"/>
            <a:ext cx="3186900" cy="2760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
        <p:nvSpPr>
          <p:cNvPr id="21" name="Google Shape;21;p5"/>
          <p:cNvSpPr txBox="1">
            <a:spLocks noGrp="1"/>
          </p:cNvSpPr>
          <p:nvPr>
            <p:ph type="body" idx="2"/>
          </p:nvPr>
        </p:nvSpPr>
        <p:spPr>
          <a:xfrm>
            <a:off x="5037525" y="1659275"/>
            <a:ext cx="3186900" cy="2760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alphaModFix/>
          </a:blip>
          <a:stretch>
            <a:fillRect/>
          </a:stretch>
        </a:blipFill>
        <a:effectLst/>
      </p:bgPr>
    </p:bg>
    <p:spTree>
      <p:nvGrpSpPr>
        <p:cNvPr id="1" name="Shape 22"/>
        <p:cNvGrpSpPr/>
        <p:nvPr/>
      </p:nvGrpSpPr>
      <p:grpSpPr>
        <a:xfrm>
          <a:off x="0" y="0"/>
          <a:ext cx="0" cy="0"/>
          <a:chOff x="0" y="0"/>
          <a:chExt cx="0" cy="0"/>
        </a:xfrm>
      </p:grpSpPr>
      <p:sp>
        <p:nvSpPr>
          <p:cNvPr id="23" name="Google Shape;23;p6"/>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blipFill>
          <a:blip r:embed="rId2">
            <a:alphaModFix/>
          </a:blip>
          <a:stretch>
            <a:fillRect/>
          </a:stretch>
        </a:blipFill>
        <a:effectLst/>
      </p:bgPr>
    </p:bg>
    <p:spTree>
      <p:nvGrpSpPr>
        <p:cNvPr id="1" name="Shape 24"/>
        <p:cNvGrpSpPr/>
        <p:nvPr/>
      </p:nvGrpSpPr>
      <p:grpSpPr>
        <a:xfrm>
          <a:off x="0" y="0"/>
          <a:ext cx="0" cy="0"/>
          <a:chOff x="0" y="0"/>
          <a:chExt cx="0" cy="0"/>
        </a:xfrm>
      </p:grpSpPr>
      <p:sp>
        <p:nvSpPr>
          <p:cNvPr id="25" name="Google Shape;25;p7"/>
          <p:cNvSpPr txBox="1">
            <a:spLocks noGrp="1"/>
          </p:cNvSpPr>
          <p:nvPr>
            <p:ph type="title"/>
          </p:nvPr>
        </p:nvSpPr>
        <p:spPr>
          <a:xfrm>
            <a:off x="5337175" y="1297125"/>
            <a:ext cx="2837400" cy="12525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26" name="Google Shape;26;p7"/>
          <p:cNvSpPr txBox="1">
            <a:spLocks noGrp="1"/>
          </p:cNvSpPr>
          <p:nvPr>
            <p:ph type="body" idx="1"/>
          </p:nvPr>
        </p:nvSpPr>
        <p:spPr>
          <a:xfrm>
            <a:off x="5337175" y="2593875"/>
            <a:ext cx="2837400" cy="1252500"/>
          </a:xfrm>
          <a:prstGeom prst="rect">
            <a:avLst/>
          </a:prstGeom>
        </p:spPr>
        <p:txBody>
          <a:bodyPr spcFirstLastPara="1" wrap="square" lIns="91425" tIns="91425" rIns="91425" bIns="91425" anchor="t" anchorCtr="0">
            <a:noAutofit/>
          </a:bodyPr>
          <a:lstStyle>
            <a:lvl1pPr marL="457200" lvl="0" indent="-330200" rtl="0">
              <a:spcBef>
                <a:spcPts val="0"/>
              </a:spcBef>
              <a:spcAft>
                <a:spcPts val="0"/>
              </a:spcAft>
              <a:buClr>
                <a:schemeClr val="lt1"/>
              </a:buClr>
              <a:buSzPts val="1600"/>
              <a:buChar char="●"/>
              <a:defRPr sz="1600">
                <a:solidFill>
                  <a:schemeClr val="lt1"/>
                </a:solidFill>
              </a:defRPr>
            </a:lvl1pPr>
            <a:lvl2pPr marL="914400" lvl="1" indent="-330200" rtl="0">
              <a:spcBef>
                <a:spcPts val="1600"/>
              </a:spcBef>
              <a:spcAft>
                <a:spcPts val="0"/>
              </a:spcAft>
              <a:buClr>
                <a:schemeClr val="lt1"/>
              </a:buClr>
              <a:buSzPts val="1600"/>
              <a:buChar char="○"/>
              <a:defRPr sz="1600">
                <a:solidFill>
                  <a:schemeClr val="lt1"/>
                </a:solidFill>
              </a:defRPr>
            </a:lvl2pPr>
            <a:lvl3pPr marL="1371600" lvl="2" indent="-330200" rtl="0">
              <a:spcBef>
                <a:spcPts val="1600"/>
              </a:spcBef>
              <a:spcAft>
                <a:spcPts val="0"/>
              </a:spcAft>
              <a:buClr>
                <a:schemeClr val="lt1"/>
              </a:buClr>
              <a:buSzPts val="1600"/>
              <a:buChar char="■"/>
              <a:defRPr sz="1600">
                <a:solidFill>
                  <a:schemeClr val="lt1"/>
                </a:solidFill>
              </a:defRPr>
            </a:lvl3pPr>
            <a:lvl4pPr marL="1828800" lvl="3" indent="-330200" rtl="0">
              <a:spcBef>
                <a:spcPts val="1600"/>
              </a:spcBef>
              <a:spcAft>
                <a:spcPts val="0"/>
              </a:spcAft>
              <a:buClr>
                <a:schemeClr val="lt1"/>
              </a:buClr>
              <a:buSzPts val="1600"/>
              <a:buChar char="●"/>
              <a:defRPr sz="1600">
                <a:solidFill>
                  <a:schemeClr val="lt1"/>
                </a:solidFill>
              </a:defRPr>
            </a:lvl4pPr>
            <a:lvl5pPr marL="2286000" lvl="4" indent="-330200" rtl="0">
              <a:spcBef>
                <a:spcPts val="1600"/>
              </a:spcBef>
              <a:spcAft>
                <a:spcPts val="0"/>
              </a:spcAft>
              <a:buClr>
                <a:schemeClr val="lt1"/>
              </a:buClr>
              <a:buSzPts val="1600"/>
              <a:buChar char="○"/>
              <a:defRPr sz="1600">
                <a:solidFill>
                  <a:schemeClr val="lt1"/>
                </a:solidFill>
              </a:defRPr>
            </a:lvl5pPr>
            <a:lvl6pPr marL="2743200" lvl="5" indent="-330200" rtl="0">
              <a:spcBef>
                <a:spcPts val="1600"/>
              </a:spcBef>
              <a:spcAft>
                <a:spcPts val="0"/>
              </a:spcAft>
              <a:buClr>
                <a:schemeClr val="lt1"/>
              </a:buClr>
              <a:buSzPts val="1600"/>
              <a:buChar char="■"/>
              <a:defRPr sz="1600">
                <a:solidFill>
                  <a:schemeClr val="lt1"/>
                </a:solidFill>
              </a:defRPr>
            </a:lvl6pPr>
            <a:lvl7pPr marL="3200400" lvl="6" indent="-330200" rtl="0">
              <a:spcBef>
                <a:spcPts val="1600"/>
              </a:spcBef>
              <a:spcAft>
                <a:spcPts val="0"/>
              </a:spcAft>
              <a:buClr>
                <a:schemeClr val="lt1"/>
              </a:buClr>
              <a:buSzPts val="1600"/>
              <a:buChar char="●"/>
              <a:defRPr sz="1600">
                <a:solidFill>
                  <a:schemeClr val="lt1"/>
                </a:solidFill>
              </a:defRPr>
            </a:lvl7pPr>
            <a:lvl8pPr marL="3657600" lvl="7" indent="-330200" rtl="0">
              <a:spcBef>
                <a:spcPts val="1600"/>
              </a:spcBef>
              <a:spcAft>
                <a:spcPts val="0"/>
              </a:spcAft>
              <a:buClr>
                <a:schemeClr val="lt1"/>
              </a:buClr>
              <a:buSzPts val="1600"/>
              <a:buChar char="○"/>
              <a:defRPr sz="1600">
                <a:solidFill>
                  <a:schemeClr val="lt1"/>
                </a:solidFill>
              </a:defRPr>
            </a:lvl8pPr>
            <a:lvl9pPr marL="4114800" lvl="8" indent="-330200" rtl="0">
              <a:spcBef>
                <a:spcPts val="1600"/>
              </a:spcBef>
              <a:spcAft>
                <a:spcPts val="1600"/>
              </a:spcAft>
              <a:buClr>
                <a:schemeClr val="lt1"/>
              </a:buClr>
              <a:buSzPts val="1600"/>
              <a:buChar char="■"/>
              <a:defRPr sz="1600">
                <a:solidFill>
                  <a:schemeClr val="lt1"/>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bg>
      <p:bgPr>
        <a:blipFill>
          <a:blip r:embed="rId2">
            <a:alphaModFix/>
          </a:blip>
          <a:stretch>
            <a:fillRect/>
          </a:stretch>
        </a:blipFill>
        <a:effectLst/>
      </p:bgPr>
    </p:bg>
    <p:spTree>
      <p:nvGrpSpPr>
        <p:cNvPr id="1" name="Shape 35"/>
        <p:cNvGrpSpPr/>
        <p:nvPr/>
      </p:nvGrpSpPr>
      <p:grpSpPr>
        <a:xfrm>
          <a:off x="0" y="0"/>
          <a:ext cx="0" cy="0"/>
          <a:chOff x="0" y="0"/>
          <a:chExt cx="0" cy="0"/>
        </a:xfrm>
      </p:grpSpPr>
      <p:sp>
        <p:nvSpPr>
          <p:cNvPr id="36" name="Google Shape;36;p10"/>
          <p:cNvSpPr txBox="1">
            <a:spLocks noGrp="1"/>
          </p:cNvSpPr>
          <p:nvPr>
            <p:ph type="title"/>
          </p:nvPr>
        </p:nvSpPr>
        <p:spPr>
          <a:xfrm>
            <a:off x="938500" y="445025"/>
            <a:ext cx="57357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40"/>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 Bullet Points">
  <p:cSld name="CAPTION_ONLY_3">
    <p:bg>
      <p:bgPr>
        <a:blipFill>
          <a:blip r:embed="rId2">
            <a:alphaModFix/>
          </a:blip>
          <a:stretch>
            <a:fillRect/>
          </a:stretch>
        </a:blipFill>
        <a:effectLst/>
      </p:bgPr>
    </p:bg>
    <p:spTree>
      <p:nvGrpSpPr>
        <p:cNvPr id="1" name="Shape 41"/>
        <p:cNvGrpSpPr/>
        <p:nvPr/>
      </p:nvGrpSpPr>
      <p:grpSpPr>
        <a:xfrm>
          <a:off x="0" y="0"/>
          <a:ext cx="0" cy="0"/>
          <a:chOff x="0" y="0"/>
          <a:chExt cx="0" cy="0"/>
        </a:xfrm>
      </p:grpSpPr>
      <p:sp>
        <p:nvSpPr>
          <p:cNvPr id="42" name="Google Shape;42;p13"/>
          <p:cNvSpPr txBox="1">
            <a:spLocks noGrp="1"/>
          </p:cNvSpPr>
          <p:nvPr>
            <p:ph type="title"/>
          </p:nvPr>
        </p:nvSpPr>
        <p:spPr>
          <a:xfrm>
            <a:off x="938500" y="445025"/>
            <a:ext cx="57357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43" name="Google Shape;43;p13"/>
          <p:cNvSpPr txBox="1">
            <a:spLocks noGrp="1"/>
          </p:cNvSpPr>
          <p:nvPr>
            <p:ph type="body" idx="1"/>
          </p:nvPr>
        </p:nvSpPr>
        <p:spPr>
          <a:xfrm>
            <a:off x="938500" y="1246025"/>
            <a:ext cx="7172100" cy="3039900"/>
          </a:xfrm>
          <a:prstGeom prst="rect">
            <a:avLst/>
          </a:prstGeom>
        </p:spPr>
        <p:txBody>
          <a:bodyPr spcFirstLastPara="1" wrap="square" lIns="91425" tIns="91425" rIns="91425" bIns="91425" anchor="t" anchorCtr="0">
            <a:noAutofit/>
          </a:bodyPr>
          <a:lstStyle>
            <a:lvl1pPr marL="457200" lvl="0" indent="-301625" rtl="0">
              <a:spcBef>
                <a:spcPts val="0"/>
              </a:spcBef>
              <a:spcAft>
                <a:spcPts val="0"/>
              </a:spcAft>
              <a:buClr>
                <a:schemeClr val="lt1"/>
              </a:buClr>
              <a:buSzPts val="1150"/>
              <a:buChar char="●"/>
              <a:defRPr sz="1150">
                <a:solidFill>
                  <a:schemeClr val="lt1"/>
                </a:solidFill>
              </a:defRPr>
            </a:lvl1pPr>
            <a:lvl2pPr marL="914400" lvl="1" indent="-301625" rtl="0">
              <a:spcBef>
                <a:spcPts val="1600"/>
              </a:spcBef>
              <a:spcAft>
                <a:spcPts val="0"/>
              </a:spcAft>
              <a:buClr>
                <a:schemeClr val="lt1"/>
              </a:buClr>
              <a:buSzPts val="1150"/>
              <a:buChar char="○"/>
              <a:defRPr sz="1150">
                <a:solidFill>
                  <a:schemeClr val="lt1"/>
                </a:solidFill>
              </a:defRPr>
            </a:lvl2pPr>
            <a:lvl3pPr marL="1371600" lvl="2" indent="-301625" rtl="0">
              <a:spcBef>
                <a:spcPts val="1600"/>
              </a:spcBef>
              <a:spcAft>
                <a:spcPts val="0"/>
              </a:spcAft>
              <a:buClr>
                <a:schemeClr val="lt1"/>
              </a:buClr>
              <a:buSzPts val="1150"/>
              <a:buChar char="■"/>
              <a:defRPr sz="1150">
                <a:solidFill>
                  <a:schemeClr val="lt1"/>
                </a:solidFill>
              </a:defRPr>
            </a:lvl3pPr>
            <a:lvl4pPr marL="1828800" lvl="3" indent="-301625" rtl="0">
              <a:spcBef>
                <a:spcPts val="1600"/>
              </a:spcBef>
              <a:spcAft>
                <a:spcPts val="0"/>
              </a:spcAft>
              <a:buClr>
                <a:schemeClr val="lt1"/>
              </a:buClr>
              <a:buSzPts val="1150"/>
              <a:buChar char="●"/>
              <a:defRPr sz="1150">
                <a:solidFill>
                  <a:schemeClr val="lt1"/>
                </a:solidFill>
              </a:defRPr>
            </a:lvl4pPr>
            <a:lvl5pPr marL="2286000" lvl="4" indent="-301625" rtl="0">
              <a:spcBef>
                <a:spcPts val="1600"/>
              </a:spcBef>
              <a:spcAft>
                <a:spcPts val="0"/>
              </a:spcAft>
              <a:buClr>
                <a:schemeClr val="lt1"/>
              </a:buClr>
              <a:buSzPts val="1150"/>
              <a:buChar char="○"/>
              <a:defRPr sz="1150">
                <a:solidFill>
                  <a:schemeClr val="lt1"/>
                </a:solidFill>
              </a:defRPr>
            </a:lvl5pPr>
            <a:lvl6pPr marL="2743200" lvl="5" indent="-301625" rtl="0">
              <a:spcBef>
                <a:spcPts val="1600"/>
              </a:spcBef>
              <a:spcAft>
                <a:spcPts val="0"/>
              </a:spcAft>
              <a:buClr>
                <a:schemeClr val="lt1"/>
              </a:buClr>
              <a:buSzPts val="1150"/>
              <a:buChar char="■"/>
              <a:defRPr sz="1150">
                <a:solidFill>
                  <a:schemeClr val="lt1"/>
                </a:solidFill>
              </a:defRPr>
            </a:lvl6pPr>
            <a:lvl7pPr marL="3200400" lvl="6" indent="-301625" rtl="0">
              <a:spcBef>
                <a:spcPts val="1600"/>
              </a:spcBef>
              <a:spcAft>
                <a:spcPts val="0"/>
              </a:spcAft>
              <a:buClr>
                <a:schemeClr val="lt1"/>
              </a:buClr>
              <a:buSzPts val="1150"/>
              <a:buChar char="●"/>
              <a:defRPr sz="1150">
                <a:solidFill>
                  <a:schemeClr val="lt1"/>
                </a:solidFill>
              </a:defRPr>
            </a:lvl7pPr>
            <a:lvl8pPr marL="3657600" lvl="7" indent="-301625" rtl="0">
              <a:spcBef>
                <a:spcPts val="1600"/>
              </a:spcBef>
              <a:spcAft>
                <a:spcPts val="0"/>
              </a:spcAft>
              <a:buClr>
                <a:schemeClr val="lt1"/>
              </a:buClr>
              <a:buSzPts val="1150"/>
              <a:buChar char="○"/>
              <a:defRPr sz="1150">
                <a:solidFill>
                  <a:schemeClr val="lt1"/>
                </a:solidFill>
              </a:defRPr>
            </a:lvl8pPr>
            <a:lvl9pPr marL="4114800" lvl="8" indent="-301625" rtl="0">
              <a:spcBef>
                <a:spcPts val="1600"/>
              </a:spcBef>
              <a:spcAft>
                <a:spcPts val="1600"/>
              </a:spcAft>
              <a:buClr>
                <a:schemeClr val="lt1"/>
              </a:buClr>
              <a:buSzPts val="1150"/>
              <a:buChar char="■"/>
              <a:defRPr sz="1150">
                <a:solidFill>
                  <a:schemeClr val="lt1"/>
                </a:solidFil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Montserrat ExtraBold"/>
              <a:buNone/>
              <a:defRPr sz="2800">
                <a:solidFill>
                  <a:schemeClr val="lt1"/>
                </a:solidFill>
                <a:latin typeface="Montserrat ExtraBold"/>
                <a:ea typeface="Montserrat ExtraBold"/>
                <a:cs typeface="Montserrat ExtraBold"/>
                <a:sym typeface="Montserrat ExtraBold"/>
              </a:defRPr>
            </a:lvl1pPr>
            <a:lvl2pPr lvl="1">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2pPr>
            <a:lvl3pPr lvl="2">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3pPr>
            <a:lvl4pPr lvl="3">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4pPr>
            <a:lvl5pPr lvl="4">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5pPr>
            <a:lvl6pPr lvl="5">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6pPr>
            <a:lvl7pPr lvl="6">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7pPr>
            <a:lvl8pPr lvl="7">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8pPr>
            <a:lvl9pPr lvl="8">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marL="914400" lvl="1"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marL="1371600" lvl="2"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marL="1828800" lvl="3"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marL="2286000" lvl="4"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marL="2743200" lvl="5"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marL="3200400" lvl="6"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marL="3657600" lvl="7"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marL="4114800" lvl="8" indent="-317500">
              <a:lnSpc>
                <a:spcPct val="100000"/>
              </a:lnSpc>
              <a:spcBef>
                <a:spcPts val="1600"/>
              </a:spcBef>
              <a:spcAft>
                <a:spcPts val="1600"/>
              </a:spcAft>
              <a:buClr>
                <a:schemeClr val="dk2"/>
              </a:buClr>
              <a:buSzPts val="1400"/>
              <a:buFont typeface="Montserrat"/>
              <a:buChar char="■"/>
              <a:defRPr>
                <a:solidFill>
                  <a:schemeClr val="dk2"/>
                </a:solidFill>
                <a:latin typeface="Montserrat"/>
                <a:ea typeface="Montserrat"/>
                <a:cs typeface="Montserrat"/>
                <a:sym typeface="Montserrat"/>
              </a:defRPr>
            </a:lvl9pPr>
          </a:lstStyle>
          <a:p>
            <a:endParaRPr dirty="0"/>
          </a:p>
        </p:txBody>
      </p:sp>
      <p:pic>
        <p:nvPicPr>
          <p:cNvPr id="3" name="Picture 2">
            <a:extLst>
              <a:ext uri="{FF2B5EF4-FFF2-40B4-BE49-F238E27FC236}">
                <a16:creationId xmlns:a16="http://schemas.microsoft.com/office/drawing/2014/main" id="{D7F40886-0557-D5BB-1DF4-C5B8E0190DB9}"/>
              </a:ext>
            </a:extLst>
          </p:cNvPr>
          <p:cNvPicPr>
            <a:picLocks noChangeAspect="1"/>
          </p:cNvPicPr>
          <p:nvPr userDrawn="1"/>
        </p:nvPicPr>
        <p:blipFill>
          <a:blip r:embed="rId24"/>
          <a:stretch>
            <a:fillRect/>
          </a:stretch>
        </p:blipFill>
        <p:spPr>
          <a:xfrm>
            <a:off x="7459275" y="119587"/>
            <a:ext cx="1548200" cy="325438"/>
          </a:xfrm>
          <a:prstGeom prst="rect">
            <a:avLst/>
          </a:prstGeom>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6" r:id="rId7"/>
    <p:sldLayoutId id="2147483658" r:id="rId8"/>
    <p:sldLayoutId id="2147483659" r:id="rId9"/>
    <p:sldLayoutId id="2147483660" r:id="rId10"/>
    <p:sldLayoutId id="2147483662" r:id="rId11"/>
    <p:sldLayoutId id="2147483663" r:id="rId12"/>
    <p:sldLayoutId id="2147483664" r:id="rId13"/>
    <p:sldLayoutId id="2147483665" r:id="rId14"/>
    <p:sldLayoutId id="2147483666" r:id="rId15"/>
    <p:sldLayoutId id="2147483667" r:id="rId16"/>
    <p:sldLayoutId id="2147483668" r:id="rId17"/>
    <p:sldLayoutId id="2147483669" r:id="rId18"/>
    <p:sldLayoutId id="2147483670" r:id="rId19"/>
    <p:sldLayoutId id="2147483671" r:id="rId20"/>
    <p:sldLayoutId id="2147483672" r:id="rId21"/>
    <p:sldLayoutId id="2147483673" r:id="rId2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32.jpeg"/><Relationship Id="rId3" Type="http://schemas.openxmlformats.org/officeDocument/2006/relationships/image" Target="../media/image22.jpg"/><Relationship Id="rId7" Type="http://schemas.openxmlformats.org/officeDocument/2006/relationships/image" Target="../media/image26.jpg"/><Relationship Id="rId12" Type="http://schemas.openxmlformats.org/officeDocument/2006/relationships/image" Target="../media/image31.pn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25.png"/><Relationship Id="rId11" Type="http://schemas.openxmlformats.org/officeDocument/2006/relationships/image" Target="../media/image30.png"/><Relationship Id="rId5" Type="http://schemas.openxmlformats.org/officeDocument/2006/relationships/image" Target="../media/image24.jpg"/><Relationship Id="rId10" Type="http://schemas.openxmlformats.org/officeDocument/2006/relationships/image" Target="../media/image29.png"/><Relationship Id="rId4" Type="http://schemas.openxmlformats.org/officeDocument/2006/relationships/image" Target="../media/image23.jpg"/><Relationship Id="rId9" Type="http://schemas.openxmlformats.org/officeDocument/2006/relationships/image" Target="../media/image28.jpg"/></Relationships>
</file>

<file path=ppt/slides/_rels/slide13.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12.png"/><Relationship Id="rId7" Type="http://schemas.openxmlformats.org/officeDocument/2006/relationships/diagramColors" Target="../diagrams/colors3.xml"/><Relationship Id="rId2" Type="http://schemas.openxmlformats.org/officeDocument/2006/relationships/notesSlide" Target="../notesSlides/notesSlide11.xml"/><Relationship Id="rId1" Type="http://schemas.openxmlformats.org/officeDocument/2006/relationships/slideLayout" Target="../slideLayouts/slideLayout14.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 Id="rId9" Type="http://schemas.openxmlformats.org/officeDocument/2006/relationships/image" Target="../media/image38.jpg"/></Relationships>
</file>

<file path=ppt/slides/_rels/slide1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8" Type="http://schemas.openxmlformats.org/officeDocument/2006/relationships/image" Target="../media/image41.jp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4.xml"/><Relationship Id="rId1" Type="http://schemas.openxmlformats.org/officeDocument/2006/relationships/slideLayout" Target="../slideLayouts/slideLayout16.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9.xml.rels><?xml version="1.0" encoding="UTF-8" standalone="yes"?>
<Relationships xmlns="http://schemas.openxmlformats.org/package/2006/relationships"><Relationship Id="rId8" Type="http://schemas.openxmlformats.org/officeDocument/2006/relationships/image" Target="../media/image42.jpg"/><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5.xml"/><Relationship Id="rId1" Type="http://schemas.openxmlformats.org/officeDocument/2006/relationships/slideLayout" Target="../slideLayouts/slideLayout17.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 Id="rId9" Type="http://schemas.openxmlformats.org/officeDocument/2006/relationships/image" Target="../media/image43.jp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6.xml"/><Relationship Id="rId1" Type="http://schemas.openxmlformats.org/officeDocument/2006/relationships/slideLayout" Target="../slideLayouts/slideLayout18.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7.xml"/><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8" Type="http://schemas.openxmlformats.org/officeDocument/2006/relationships/image" Target="../media/image48.JPG"/><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18.xml"/><Relationship Id="rId1" Type="http://schemas.openxmlformats.org/officeDocument/2006/relationships/slideLayout" Target="../slideLayouts/slideLayout20.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1.xml"/></Relationships>
</file>

<file path=ppt/slides/_rels/slide25.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notesSlide" Target="../notesSlides/notesSlide20.xml"/><Relationship Id="rId1" Type="http://schemas.openxmlformats.org/officeDocument/2006/relationships/slideLayout" Target="../slideLayouts/slideLayout5.xml"/><Relationship Id="rId5" Type="http://schemas.openxmlformats.org/officeDocument/2006/relationships/image" Target="../media/image51.jpg"/><Relationship Id="rId4" Type="http://schemas.openxmlformats.org/officeDocument/2006/relationships/image" Target="../media/image50.jp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1.xml"/><Relationship Id="rId1" Type="http://schemas.openxmlformats.org/officeDocument/2006/relationships/video" Target="https://www.youtube.com/embed/hwMx8TYvVJc?feature=oembed" TargetMode="External"/><Relationship Id="rId4" Type="http://schemas.openxmlformats.org/officeDocument/2006/relationships/image" Target="../media/image16.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2" name="Google Shape;221;p34">
            <a:extLst>
              <a:ext uri="{FF2B5EF4-FFF2-40B4-BE49-F238E27FC236}">
                <a16:creationId xmlns:a16="http://schemas.microsoft.com/office/drawing/2014/main" id="{0376D8B4-AD79-9694-28C6-CB084548BFDF}"/>
              </a:ext>
            </a:extLst>
          </p:cNvPr>
          <p:cNvSpPr txBox="1">
            <a:spLocks/>
          </p:cNvSpPr>
          <p:nvPr/>
        </p:nvSpPr>
        <p:spPr>
          <a:xfrm>
            <a:off x="453263" y="589513"/>
            <a:ext cx="4118737" cy="288567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600"/>
              <a:buFont typeface="Montserrat ExtraBold"/>
              <a:buNone/>
              <a:defRPr sz="3600" b="1" i="0" u="none" strike="noStrike" cap="none">
                <a:solidFill>
                  <a:schemeClr val="lt1"/>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2pPr>
            <a:lvl3pPr marR="0" lvl="2"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3pPr>
            <a:lvl4pPr marR="0" lvl="3"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4pPr>
            <a:lvl5pPr marR="0" lvl="4"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5pPr>
            <a:lvl6pPr marR="0" lvl="5"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6pPr>
            <a:lvl7pPr marR="0" lvl="6"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7pPr>
            <a:lvl8pPr marR="0" lvl="7"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8pPr>
            <a:lvl9pPr marR="0" lvl="8"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9pPr>
          </a:lstStyle>
          <a:p>
            <a:pPr algn="l"/>
            <a:r>
              <a:rPr lang="en-IN" dirty="0">
                <a:solidFill>
                  <a:schemeClr val="tx2">
                    <a:lumMod val="75000"/>
                  </a:schemeClr>
                </a:solidFill>
                <a:latin typeface="Cambria" panose="02040503050406030204" pitchFamily="18" charset="0"/>
                <a:ea typeface="Cambria" panose="02040503050406030204" pitchFamily="18" charset="0"/>
              </a:rPr>
              <a:t>WORKSHOP MECHATRONICS </a:t>
            </a:r>
            <a:r>
              <a:rPr lang="en-IN" dirty="0">
                <a:solidFill>
                  <a:schemeClr val="bg1"/>
                </a:solidFill>
                <a:latin typeface="Cambria" panose="02040503050406030204" pitchFamily="18" charset="0"/>
                <a:ea typeface="Cambria" panose="02040503050406030204" pitchFamily="18" charset="0"/>
              </a:rPr>
              <a:t>XY PEN-PLOTTER</a:t>
            </a:r>
          </a:p>
        </p:txBody>
      </p:sp>
      <p:sp>
        <p:nvSpPr>
          <p:cNvPr id="15" name="Google Shape;222;p34">
            <a:extLst>
              <a:ext uri="{FF2B5EF4-FFF2-40B4-BE49-F238E27FC236}">
                <a16:creationId xmlns:a16="http://schemas.microsoft.com/office/drawing/2014/main" id="{041396A3-D0F3-5E9A-453D-2C2F79234D02}"/>
              </a:ext>
            </a:extLst>
          </p:cNvPr>
          <p:cNvSpPr txBox="1">
            <a:spLocks/>
          </p:cNvSpPr>
          <p:nvPr/>
        </p:nvSpPr>
        <p:spPr>
          <a:xfrm>
            <a:off x="453263" y="2964873"/>
            <a:ext cx="5441846" cy="1802109"/>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accent1"/>
              </a:buClr>
              <a:buSzPts val="1400"/>
              <a:buFont typeface="Montserrat"/>
              <a:buNone/>
              <a:defRPr sz="1400" b="0" i="0" u="none" strike="noStrike" cap="none">
                <a:solidFill>
                  <a:schemeClr val="accent1"/>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lt1"/>
              </a:buClr>
              <a:buSzPts val="1800"/>
              <a:buFont typeface="Montserrat"/>
              <a:buNone/>
              <a:defRPr sz="1800" b="0" i="0" u="none" strike="noStrike" cap="none">
                <a:solidFill>
                  <a:schemeClr val="lt1"/>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lt1"/>
              </a:buClr>
              <a:buSzPts val="1800"/>
              <a:buFont typeface="Montserrat"/>
              <a:buNone/>
              <a:defRPr sz="1800" b="0" i="0" u="none" strike="noStrike" cap="none">
                <a:solidFill>
                  <a:schemeClr val="lt1"/>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lt1"/>
              </a:buClr>
              <a:buSzPts val="1800"/>
              <a:buFont typeface="Montserrat"/>
              <a:buNone/>
              <a:defRPr sz="1800" b="0" i="0" u="none" strike="noStrike" cap="none">
                <a:solidFill>
                  <a:schemeClr val="lt1"/>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lt1"/>
              </a:buClr>
              <a:buSzPts val="1800"/>
              <a:buFont typeface="Montserrat"/>
              <a:buNone/>
              <a:defRPr sz="1800" b="0" i="0" u="none" strike="noStrike" cap="none">
                <a:solidFill>
                  <a:schemeClr val="lt1"/>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lt1"/>
              </a:buClr>
              <a:buSzPts val="1800"/>
              <a:buFont typeface="Montserrat"/>
              <a:buNone/>
              <a:defRPr sz="1800" b="0" i="0" u="none" strike="noStrike" cap="none">
                <a:solidFill>
                  <a:schemeClr val="lt1"/>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lt1"/>
              </a:buClr>
              <a:buSzPts val="1800"/>
              <a:buFont typeface="Montserrat"/>
              <a:buNone/>
              <a:defRPr sz="1800" b="0" i="0" u="none" strike="noStrike" cap="none">
                <a:solidFill>
                  <a:schemeClr val="lt1"/>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lt1"/>
              </a:buClr>
              <a:buSzPts val="1800"/>
              <a:buFont typeface="Montserrat"/>
              <a:buNone/>
              <a:defRPr sz="1800" b="0" i="0" u="none" strike="noStrike" cap="none">
                <a:solidFill>
                  <a:schemeClr val="lt1"/>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lt1"/>
              </a:buClr>
              <a:buSzPts val="1800"/>
              <a:buFont typeface="Montserrat"/>
              <a:buNone/>
              <a:defRPr sz="1800" b="0" i="0" u="none" strike="noStrike" cap="none">
                <a:solidFill>
                  <a:schemeClr val="lt1"/>
                </a:solidFill>
                <a:latin typeface="Montserrat"/>
                <a:ea typeface="Montserrat"/>
                <a:cs typeface="Montserrat"/>
                <a:sym typeface="Montserrat"/>
              </a:defRPr>
            </a:lvl9pPr>
          </a:lstStyle>
          <a:p>
            <a:pPr marL="0" indent="0" algn="l"/>
            <a:r>
              <a:rPr lang="en-IN" sz="2400" b="1" dirty="0">
                <a:solidFill>
                  <a:schemeClr val="tx2">
                    <a:lumMod val="75000"/>
                  </a:schemeClr>
                </a:solidFill>
                <a:latin typeface="Cambria" panose="02040503050406030204" pitchFamily="18" charset="0"/>
                <a:ea typeface="Cambria" panose="02040503050406030204" pitchFamily="18" charset="0"/>
                <a:cs typeface="Lato" panose="020F0502020204030203" pitchFamily="34" charset="0"/>
              </a:rPr>
              <a:t>Team: (2nd cohort)-29</a:t>
            </a:r>
          </a:p>
          <a:p>
            <a:pPr algn="l">
              <a:buFont typeface="Wingdings" panose="05000000000000000000" pitchFamily="2" charset="2"/>
              <a:buChar char="Ø"/>
            </a:pPr>
            <a:r>
              <a:rPr lang="en-IN" sz="1600" b="1" i="0" u="none" strike="noStrike" baseline="0" dirty="0">
                <a:solidFill>
                  <a:srgbClr val="000000"/>
                </a:solidFill>
                <a:latin typeface="Cambria" panose="02040503050406030204" pitchFamily="18" charset="0"/>
                <a:ea typeface="Cambria" panose="02040503050406030204" pitchFamily="18" charset="0"/>
              </a:rPr>
              <a:t>Choudhary, </a:t>
            </a:r>
            <a:r>
              <a:rPr lang="en-IN" sz="1600" b="1" i="0" u="none" strike="noStrike" baseline="0" dirty="0" err="1">
                <a:solidFill>
                  <a:srgbClr val="000000"/>
                </a:solidFill>
                <a:latin typeface="Cambria" panose="02040503050406030204" pitchFamily="18" charset="0"/>
                <a:ea typeface="Cambria" panose="02040503050406030204" pitchFamily="18" charset="0"/>
              </a:rPr>
              <a:t>Prithviraj</a:t>
            </a:r>
            <a:r>
              <a:rPr lang="en-IN" sz="1600" b="1" i="0" u="none" strike="noStrike" baseline="0" dirty="0">
                <a:solidFill>
                  <a:srgbClr val="000000"/>
                </a:solidFill>
                <a:latin typeface="Cambria" panose="02040503050406030204" pitchFamily="18" charset="0"/>
                <a:ea typeface="Cambria" panose="02040503050406030204" pitchFamily="18" charset="0"/>
              </a:rPr>
              <a:t> </a:t>
            </a:r>
            <a:r>
              <a:rPr lang="en-IN" sz="1600" dirty="0">
                <a:solidFill>
                  <a:srgbClr val="000000"/>
                </a:solidFill>
                <a:latin typeface="Cambria" panose="02040503050406030204" pitchFamily="18" charset="0"/>
                <a:ea typeface="Cambria" panose="02040503050406030204" pitchFamily="18" charset="0"/>
              </a:rPr>
              <a:t>: </a:t>
            </a:r>
            <a:r>
              <a:rPr lang="en-IN" sz="1600" b="1" i="0" u="none" strike="noStrike" baseline="0" dirty="0">
                <a:solidFill>
                  <a:srgbClr val="000000"/>
                </a:solidFill>
                <a:latin typeface="Cambria" panose="02040503050406030204" pitchFamily="18" charset="0"/>
                <a:ea typeface="Cambria" panose="02040503050406030204" pitchFamily="18" charset="0"/>
              </a:rPr>
              <a:t>315448 </a:t>
            </a:r>
            <a:r>
              <a:rPr lang="en-IN" sz="1600" b="0" i="0" u="none" strike="noStrike" baseline="0" dirty="0">
                <a:solidFill>
                  <a:srgbClr val="000000"/>
                </a:solidFill>
                <a:latin typeface="Cambria" panose="02040503050406030204" pitchFamily="18" charset="0"/>
                <a:ea typeface="Cambria" panose="02040503050406030204" pitchFamily="18" charset="0"/>
              </a:rPr>
              <a:t>	</a:t>
            </a:r>
          </a:p>
          <a:p>
            <a:pPr algn="l">
              <a:buFont typeface="Wingdings" panose="05000000000000000000" pitchFamily="2" charset="2"/>
              <a:buChar char="Ø"/>
            </a:pPr>
            <a:r>
              <a:rPr lang="en-IN" sz="1600" b="1" i="0" u="none" strike="noStrike" baseline="0" dirty="0">
                <a:solidFill>
                  <a:srgbClr val="000000"/>
                </a:solidFill>
                <a:latin typeface="Cambria" panose="02040503050406030204" pitchFamily="18" charset="0"/>
                <a:ea typeface="Cambria" panose="02040503050406030204" pitchFamily="18" charset="0"/>
              </a:rPr>
              <a:t>Gangiredla, Varun Kumar : 31546</a:t>
            </a:r>
            <a:r>
              <a:rPr lang="en-IN" sz="1600" b="1" dirty="0">
                <a:solidFill>
                  <a:srgbClr val="000000"/>
                </a:solidFill>
                <a:latin typeface="Cambria" panose="02040503050406030204" pitchFamily="18" charset="0"/>
                <a:ea typeface="Cambria" panose="02040503050406030204" pitchFamily="18" charset="0"/>
              </a:rPr>
              <a:t>1</a:t>
            </a:r>
            <a:endParaRPr lang="en-IN" sz="1600" b="1" i="0" u="none" strike="noStrike" baseline="0" dirty="0">
              <a:solidFill>
                <a:srgbClr val="000000"/>
              </a:solidFill>
              <a:latin typeface="Cambria" panose="02040503050406030204" pitchFamily="18" charset="0"/>
              <a:ea typeface="Cambria" panose="02040503050406030204" pitchFamily="18" charset="0"/>
            </a:endParaRPr>
          </a:p>
          <a:p>
            <a:pPr algn="l">
              <a:buFont typeface="Wingdings" panose="05000000000000000000" pitchFamily="2" charset="2"/>
              <a:buChar char="Ø"/>
            </a:pPr>
            <a:r>
              <a:rPr lang="en-IN" sz="1600" b="1" i="0" u="none" strike="noStrike" baseline="0" dirty="0">
                <a:solidFill>
                  <a:srgbClr val="000000"/>
                </a:solidFill>
                <a:latin typeface="Cambria" panose="02040503050406030204" pitchFamily="18" charset="0"/>
                <a:ea typeface="Cambria" panose="02040503050406030204" pitchFamily="18" charset="0"/>
              </a:rPr>
              <a:t>Khule, Nitin </a:t>
            </a:r>
            <a:r>
              <a:rPr lang="en-IN" sz="1600" dirty="0">
                <a:solidFill>
                  <a:srgbClr val="000000"/>
                </a:solidFill>
                <a:latin typeface="Cambria" panose="02040503050406030204" pitchFamily="18" charset="0"/>
                <a:ea typeface="Cambria" panose="02040503050406030204" pitchFamily="18" charset="0"/>
              </a:rPr>
              <a:t>: </a:t>
            </a:r>
            <a:r>
              <a:rPr lang="en-IN" sz="1600" b="1" i="0" u="none" strike="noStrike" baseline="0" dirty="0">
                <a:solidFill>
                  <a:srgbClr val="000000"/>
                </a:solidFill>
                <a:latin typeface="Cambria" panose="02040503050406030204" pitchFamily="18" charset="0"/>
                <a:ea typeface="Cambria" panose="02040503050406030204" pitchFamily="18" charset="0"/>
              </a:rPr>
              <a:t>315513 </a:t>
            </a:r>
            <a:r>
              <a:rPr lang="en-IN" sz="1600" b="0" i="0" u="none" strike="noStrike" baseline="0" dirty="0">
                <a:solidFill>
                  <a:srgbClr val="000000"/>
                </a:solidFill>
                <a:latin typeface="Cambria" panose="02040503050406030204" pitchFamily="18" charset="0"/>
                <a:ea typeface="Cambria" panose="02040503050406030204" pitchFamily="18" charset="0"/>
              </a:rPr>
              <a:t>	</a:t>
            </a:r>
          </a:p>
          <a:p>
            <a:pPr algn="l">
              <a:buFont typeface="Wingdings" panose="05000000000000000000" pitchFamily="2" charset="2"/>
              <a:buChar char="Ø"/>
            </a:pPr>
            <a:r>
              <a:rPr lang="en-IN" sz="1600" b="1" i="0" u="none" strike="noStrike" baseline="0" dirty="0">
                <a:solidFill>
                  <a:srgbClr val="000000"/>
                </a:solidFill>
                <a:latin typeface="Cambria" panose="02040503050406030204" pitchFamily="18" charset="0"/>
                <a:ea typeface="Cambria" panose="02040503050406030204" pitchFamily="18" charset="0"/>
              </a:rPr>
              <a:t>Pandaraboyana, Dheeraj Kumar : 315535 </a:t>
            </a:r>
            <a:r>
              <a:rPr lang="en-IN" sz="1600" b="0" i="0" u="none" strike="noStrike" baseline="0" dirty="0">
                <a:solidFill>
                  <a:srgbClr val="000000"/>
                </a:solidFill>
                <a:latin typeface="Cambria" panose="02040503050406030204" pitchFamily="18" charset="0"/>
                <a:ea typeface="Cambria" panose="02040503050406030204" pitchFamily="18" charset="0"/>
              </a:rPr>
              <a:t>	</a:t>
            </a:r>
          </a:p>
          <a:p>
            <a:pPr algn="l">
              <a:buFont typeface="Wingdings" panose="05000000000000000000" pitchFamily="2" charset="2"/>
              <a:buChar char="Ø"/>
            </a:pPr>
            <a:r>
              <a:rPr lang="en-IN" sz="1600" b="1" i="0" u="none" strike="noStrike" baseline="0" dirty="0">
                <a:solidFill>
                  <a:srgbClr val="000000"/>
                </a:solidFill>
                <a:latin typeface="Cambria" panose="02040503050406030204" pitchFamily="18" charset="0"/>
                <a:ea typeface="Cambria" panose="02040503050406030204" pitchFamily="18" charset="0"/>
              </a:rPr>
              <a:t>Rao, Parul Vivek Sunder : 315476 </a:t>
            </a:r>
            <a:r>
              <a:rPr lang="en-IN" sz="1600" b="0" i="0" u="none" strike="noStrike" baseline="0" dirty="0">
                <a:solidFill>
                  <a:srgbClr val="000000"/>
                </a:solidFill>
                <a:latin typeface="Cambria" panose="02040503050406030204" pitchFamily="18" charset="0"/>
                <a:ea typeface="Cambria" panose="02040503050406030204" pitchFamily="18" charset="0"/>
              </a:rPr>
              <a:t>	</a:t>
            </a:r>
            <a:endParaRPr lang="en-IN" sz="1600" b="1" dirty="0">
              <a:solidFill>
                <a:srgbClr val="000000"/>
              </a:solidFill>
              <a:latin typeface="Cambria" panose="02040503050406030204" pitchFamily="18" charset="0"/>
              <a:ea typeface="Cambria" panose="02040503050406030204" pitchFamily="18" charset="0"/>
              <a:cs typeface="Lato" panose="020F0502020204030203" pitchFamily="34" charset="0"/>
            </a:endParaRPr>
          </a:p>
          <a:p>
            <a:pPr marL="0" indent="0" algn="l"/>
            <a:endParaRPr lang="en-IN" sz="1600" b="1" dirty="0">
              <a:solidFill>
                <a:schemeClr val="accent3">
                  <a:lumMod val="20000"/>
                  <a:lumOff val="80000"/>
                </a:schemeClr>
              </a:solidFill>
              <a:latin typeface="Cambria" panose="02040503050406030204" pitchFamily="18" charset="0"/>
              <a:ea typeface="Cambria" panose="02040503050406030204" pitchFamily="18" charset="0"/>
              <a:cs typeface="Lato" panose="020F0502020204030203" pitchFamily="34" charset="0"/>
            </a:endParaRPr>
          </a:p>
        </p:txBody>
      </p:sp>
      <p:pic>
        <p:nvPicPr>
          <p:cNvPr id="18" name="Picture 17">
            <a:extLst>
              <a:ext uri="{FF2B5EF4-FFF2-40B4-BE49-F238E27FC236}">
                <a16:creationId xmlns:a16="http://schemas.microsoft.com/office/drawing/2014/main" id="{24ED849C-1860-177B-C91A-10340ACC79E3}"/>
              </a:ext>
            </a:extLst>
          </p:cNvPr>
          <p:cNvPicPr>
            <a:picLocks noChangeAspect="1"/>
          </p:cNvPicPr>
          <p:nvPr/>
        </p:nvPicPr>
        <p:blipFill rotWithShape="1">
          <a:blip r:embed="rId3"/>
          <a:srcRect t="5748" b="4963"/>
          <a:stretch/>
        </p:blipFill>
        <p:spPr>
          <a:xfrm>
            <a:off x="4914900" y="1082911"/>
            <a:ext cx="3843337" cy="2885672"/>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19" name="Picture 18">
            <a:extLst>
              <a:ext uri="{FF2B5EF4-FFF2-40B4-BE49-F238E27FC236}">
                <a16:creationId xmlns:a16="http://schemas.microsoft.com/office/drawing/2014/main" id="{36FA1728-4BAD-4F30-C14C-11CD249FB650}"/>
              </a:ext>
            </a:extLst>
          </p:cNvPr>
          <p:cNvPicPr>
            <a:picLocks noChangeAspect="1"/>
          </p:cNvPicPr>
          <p:nvPr/>
        </p:nvPicPr>
        <p:blipFill>
          <a:blip r:embed="rId4"/>
          <a:stretch>
            <a:fillRect/>
          </a:stretch>
        </p:blipFill>
        <p:spPr>
          <a:xfrm>
            <a:off x="4972050" y="1174917"/>
            <a:ext cx="1793082" cy="347439"/>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pic>
        <p:nvPicPr>
          <p:cNvPr id="17" name="Picture 16">
            <a:extLst>
              <a:ext uri="{FF2B5EF4-FFF2-40B4-BE49-F238E27FC236}">
                <a16:creationId xmlns:a16="http://schemas.microsoft.com/office/drawing/2014/main" id="{D57CEAFA-26CD-21F8-1F5A-681A058A6292}"/>
              </a:ext>
            </a:extLst>
          </p:cNvPr>
          <p:cNvPicPr>
            <a:picLocks noChangeAspect="1"/>
          </p:cNvPicPr>
          <p:nvPr/>
        </p:nvPicPr>
        <p:blipFill>
          <a:blip r:embed="rId3"/>
          <a:stretch>
            <a:fillRect/>
          </a:stretch>
        </p:blipFill>
        <p:spPr>
          <a:xfrm>
            <a:off x="1110853" y="830223"/>
            <a:ext cx="6922294" cy="415611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8" name="Google Shape;170;p39">
            <a:extLst>
              <a:ext uri="{FF2B5EF4-FFF2-40B4-BE49-F238E27FC236}">
                <a16:creationId xmlns:a16="http://schemas.microsoft.com/office/drawing/2014/main" id="{10CFC0FD-2327-70B7-EA84-287DA74C61E8}"/>
              </a:ext>
            </a:extLst>
          </p:cNvPr>
          <p:cNvSpPr txBox="1">
            <a:spLocks/>
          </p:cNvSpPr>
          <p:nvPr/>
        </p:nvSpPr>
        <p:spPr>
          <a:xfrm>
            <a:off x="322628" y="236324"/>
            <a:ext cx="8591326" cy="73369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000"/>
              <a:buFont typeface="Montserrat ExtraBold"/>
              <a:buNone/>
              <a:defRPr sz="3000" b="1" i="0" u="none" strike="noStrike" cap="none">
                <a:solidFill>
                  <a:schemeClr val="lt1"/>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2pPr>
            <a:lvl3pPr marR="0" lvl="2"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3pPr>
            <a:lvl4pPr marR="0" lvl="3"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4pPr>
            <a:lvl5pPr marR="0" lvl="4"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5pPr>
            <a:lvl6pPr marR="0" lvl="5"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6pPr>
            <a:lvl7pPr marR="0" lvl="6"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7pPr>
            <a:lvl8pPr marR="0" lvl="7"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8pPr>
            <a:lvl9pPr marR="0" lvl="8"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9pPr>
          </a:lstStyle>
          <a:p>
            <a:r>
              <a:rPr lang="en-IN" sz="2800" u="sng" dirty="0">
                <a:solidFill>
                  <a:schemeClr val="bg1"/>
                </a:solidFill>
                <a:latin typeface="Cambria" panose="02040503050406030204" pitchFamily="18" charset="0"/>
              </a:rPr>
              <a:t>Morphological Chart</a:t>
            </a:r>
          </a:p>
        </p:txBody>
      </p:sp>
      <p:cxnSp>
        <p:nvCxnSpPr>
          <p:cNvPr id="19" name="Google Shape;172;p39">
            <a:extLst>
              <a:ext uri="{FF2B5EF4-FFF2-40B4-BE49-F238E27FC236}">
                <a16:creationId xmlns:a16="http://schemas.microsoft.com/office/drawing/2014/main" id="{71E6EE8D-3E5A-07FF-242F-B1FEF2E2F15C}"/>
              </a:ext>
            </a:extLst>
          </p:cNvPr>
          <p:cNvCxnSpPr>
            <a:cxnSpLocks/>
          </p:cNvCxnSpPr>
          <p:nvPr/>
        </p:nvCxnSpPr>
        <p:spPr>
          <a:xfrm>
            <a:off x="2943225" y="366442"/>
            <a:ext cx="337185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E1E411C8-6885-1607-FEA0-448BFC6F6D72}"/>
              </a:ext>
            </a:extLst>
          </p:cNvPr>
          <p:cNvSpPr/>
          <p:nvPr/>
        </p:nvSpPr>
        <p:spPr>
          <a:xfrm>
            <a:off x="0" y="2110085"/>
            <a:ext cx="9144000" cy="923330"/>
          </a:xfrm>
          <a:prstGeom prst="rect">
            <a:avLst/>
          </a:prstGeom>
        </p:spPr>
        <p:style>
          <a:lnRef idx="0">
            <a:schemeClr val="dk1"/>
          </a:lnRef>
          <a:fillRef idx="3">
            <a:schemeClr val="dk1"/>
          </a:fillRef>
          <a:effectRef idx="3">
            <a:schemeClr val="dk1"/>
          </a:effectRef>
          <a:fontRef idx="minor">
            <a:schemeClr val="lt1"/>
          </a:fontRef>
        </p:style>
        <p:txBody>
          <a:bodyPr wrap="square" lIns="91440" tIns="45720" rIns="91440" bIns="45720">
            <a:spAutoFit/>
          </a:bodyPr>
          <a:lstStyle/>
          <a:p>
            <a:pPr algn="ctr"/>
            <a:r>
              <a:rPr lang="en-IN" sz="54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Times New Roman" panose="02020603050405020304" pitchFamily="18" charset="0"/>
                <a:ea typeface="Cambria" panose="02040503050406030204" pitchFamily="18" charset="0"/>
                <a:cs typeface="Times New Roman" panose="02020603050405020304" pitchFamily="18" charset="0"/>
              </a:rPr>
              <a:t>DESIGN STAGE</a:t>
            </a:r>
            <a:endParaRPr lang="en-IN" sz="54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spTree>
    <p:extLst>
      <p:ext uri="{BB962C8B-B14F-4D97-AF65-F5344CB8AC3E}">
        <p14:creationId xmlns:p14="http://schemas.microsoft.com/office/powerpoint/2010/main" val="106036710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pic>
        <p:nvPicPr>
          <p:cNvPr id="7" name="Google Shape;569;p13">
            <a:extLst>
              <a:ext uri="{FF2B5EF4-FFF2-40B4-BE49-F238E27FC236}">
                <a16:creationId xmlns:a16="http://schemas.microsoft.com/office/drawing/2014/main" id="{FF94C82C-D5B5-FF02-B45C-7DE55AB6C112}"/>
              </a:ext>
            </a:extLst>
          </p:cNvPr>
          <p:cNvPicPr preferRelativeResize="0"/>
          <p:nvPr/>
        </p:nvPicPr>
        <p:blipFill rotWithShape="1">
          <a:blip r:embed="rId3">
            <a:alphaModFix/>
          </a:blip>
          <a:srcRect/>
          <a:stretch/>
        </p:blipFill>
        <p:spPr>
          <a:xfrm>
            <a:off x="1041074" y="922277"/>
            <a:ext cx="1158338" cy="952719"/>
          </a:xfrm>
          <a:prstGeom prst="rect">
            <a:avLst/>
          </a:prstGeom>
          <a:noFill/>
          <a:ln>
            <a:noFill/>
          </a:ln>
        </p:spPr>
      </p:pic>
      <p:pic>
        <p:nvPicPr>
          <p:cNvPr id="8" name="Google Shape;570;p13">
            <a:extLst>
              <a:ext uri="{FF2B5EF4-FFF2-40B4-BE49-F238E27FC236}">
                <a16:creationId xmlns:a16="http://schemas.microsoft.com/office/drawing/2014/main" id="{718577B2-EC79-B96E-796D-2DF0267F8EF0}"/>
              </a:ext>
            </a:extLst>
          </p:cNvPr>
          <p:cNvPicPr preferRelativeResize="0"/>
          <p:nvPr/>
        </p:nvPicPr>
        <p:blipFill rotWithShape="1">
          <a:blip r:embed="rId4">
            <a:alphaModFix/>
          </a:blip>
          <a:srcRect/>
          <a:stretch/>
        </p:blipFill>
        <p:spPr>
          <a:xfrm>
            <a:off x="1028375" y="2506165"/>
            <a:ext cx="1171037" cy="893103"/>
          </a:xfrm>
          <a:prstGeom prst="rect">
            <a:avLst/>
          </a:prstGeom>
          <a:noFill/>
          <a:ln>
            <a:noFill/>
          </a:ln>
        </p:spPr>
      </p:pic>
      <p:pic>
        <p:nvPicPr>
          <p:cNvPr id="9" name="Google Shape;571;p13">
            <a:extLst>
              <a:ext uri="{FF2B5EF4-FFF2-40B4-BE49-F238E27FC236}">
                <a16:creationId xmlns:a16="http://schemas.microsoft.com/office/drawing/2014/main" id="{EB2B10D3-C90B-A885-111C-34BAE1D37CE2}"/>
              </a:ext>
            </a:extLst>
          </p:cNvPr>
          <p:cNvPicPr preferRelativeResize="0"/>
          <p:nvPr/>
        </p:nvPicPr>
        <p:blipFill rotWithShape="1">
          <a:blip r:embed="rId5">
            <a:alphaModFix/>
          </a:blip>
          <a:srcRect/>
          <a:stretch/>
        </p:blipFill>
        <p:spPr>
          <a:xfrm>
            <a:off x="3089266" y="942371"/>
            <a:ext cx="1171038" cy="952719"/>
          </a:xfrm>
          <a:prstGeom prst="rect">
            <a:avLst/>
          </a:prstGeom>
          <a:noFill/>
          <a:ln>
            <a:noFill/>
          </a:ln>
        </p:spPr>
      </p:pic>
      <p:pic>
        <p:nvPicPr>
          <p:cNvPr id="10" name="Google Shape;572;p13" descr="Nut (hardware) - Wikipedia">
            <a:extLst>
              <a:ext uri="{FF2B5EF4-FFF2-40B4-BE49-F238E27FC236}">
                <a16:creationId xmlns:a16="http://schemas.microsoft.com/office/drawing/2014/main" id="{5A758655-9F68-6806-EF2F-D0F0C59740FE}"/>
              </a:ext>
            </a:extLst>
          </p:cNvPr>
          <p:cNvPicPr preferRelativeResize="0"/>
          <p:nvPr/>
        </p:nvPicPr>
        <p:blipFill rotWithShape="1">
          <a:blip r:embed="rId6">
            <a:alphaModFix/>
          </a:blip>
          <a:srcRect/>
          <a:stretch/>
        </p:blipFill>
        <p:spPr>
          <a:xfrm>
            <a:off x="7058039" y="2539774"/>
            <a:ext cx="1171037" cy="848908"/>
          </a:xfrm>
          <a:prstGeom prst="rect">
            <a:avLst/>
          </a:prstGeom>
          <a:noFill/>
          <a:ln>
            <a:noFill/>
          </a:ln>
        </p:spPr>
      </p:pic>
      <p:pic>
        <p:nvPicPr>
          <p:cNvPr id="12" name="Google Shape;574;p13">
            <a:extLst>
              <a:ext uri="{FF2B5EF4-FFF2-40B4-BE49-F238E27FC236}">
                <a16:creationId xmlns:a16="http://schemas.microsoft.com/office/drawing/2014/main" id="{D2621942-21FA-DEA6-233E-E270CD836BA9}"/>
              </a:ext>
            </a:extLst>
          </p:cNvPr>
          <p:cNvPicPr preferRelativeResize="0"/>
          <p:nvPr/>
        </p:nvPicPr>
        <p:blipFill rotWithShape="1">
          <a:blip r:embed="rId7">
            <a:alphaModFix/>
          </a:blip>
          <a:srcRect/>
          <a:stretch/>
        </p:blipFill>
        <p:spPr>
          <a:xfrm rot="-5400000">
            <a:off x="1237004" y="3812297"/>
            <a:ext cx="828216" cy="1158337"/>
          </a:xfrm>
          <a:prstGeom prst="rect">
            <a:avLst/>
          </a:prstGeom>
          <a:noFill/>
          <a:ln>
            <a:noFill/>
          </a:ln>
        </p:spPr>
      </p:pic>
      <p:pic>
        <p:nvPicPr>
          <p:cNvPr id="15" name="Google Shape;577;p13">
            <a:extLst>
              <a:ext uri="{FF2B5EF4-FFF2-40B4-BE49-F238E27FC236}">
                <a16:creationId xmlns:a16="http://schemas.microsoft.com/office/drawing/2014/main" id="{595F6626-C6D1-188B-7006-0BE9995C856E}"/>
              </a:ext>
            </a:extLst>
          </p:cNvPr>
          <p:cNvPicPr preferRelativeResize="0"/>
          <p:nvPr/>
        </p:nvPicPr>
        <p:blipFill rotWithShape="1">
          <a:blip r:embed="rId8">
            <a:alphaModFix/>
          </a:blip>
          <a:srcRect/>
          <a:stretch/>
        </p:blipFill>
        <p:spPr>
          <a:xfrm>
            <a:off x="7065798" y="974306"/>
            <a:ext cx="1171038" cy="952063"/>
          </a:xfrm>
          <a:prstGeom prst="rect">
            <a:avLst/>
          </a:prstGeom>
          <a:noFill/>
          <a:ln>
            <a:noFill/>
          </a:ln>
        </p:spPr>
      </p:pic>
      <p:pic>
        <p:nvPicPr>
          <p:cNvPr id="16" name="Google Shape;578;p13">
            <a:extLst>
              <a:ext uri="{FF2B5EF4-FFF2-40B4-BE49-F238E27FC236}">
                <a16:creationId xmlns:a16="http://schemas.microsoft.com/office/drawing/2014/main" id="{97632985-A322-C309-1E95-48563387E445}"/>
              </a:ext>
            </a:extLst>
          </p:cNvPr>
          <p:cNvPicPr preferRelativeResize="0"/>
          <p:nvPr/>
        </p:nvPicPr>
        <p:blipFill rotWithShape="1">
          <a:blip r:embed="rId9">
            <a:alphaModFix/>
          </a:blip>
          <a:srcRect/>
          <a:stretch/>
        </p:blipFill>
        <p:spPr>
          <a:xfrm>
            <a:off x="3089266" y="2514606"/>
            <a:ext cx="1157170" cy="851162"/>
          </a:xfrm>
          <a:prstGeom prst="rect">
            <a:avLst/>
          </a:prstGeom>
          <a:noFill/>
          <a:ln>
            <a:noFill/>
          </a:ln>
        </p:spPr>
      </p:pic>
      <p:sp>
        <p:nvSpPr>
          <p:cNvPr id="17" name="Google Shape;579;p13">
            <a:extLst>
              <a:ext uri="{FF2B5EF4-FFF2-40B4-BE49-F238E27FC236}">
                <a16:creationId xmlns:a16="http://schemas.microsoft.com/office/drawing/2014/main" id="{6AE12613-B1CC-1025-E8C6-30A154A8ADE2}"/>
              </a:ext>
            </a:extLst>
          </p:cNvPr>
          <p:cNvSpPr/>
          <p:nvPr/>
        </p:nvSpPr>
        <p:spPr>
          <a:xfrm>
            <a:off x="934197" y="2004666"/>
            <a:ext cx="1433830" cy="288000"/>
          </a:xfrm>
          <a:prstGeom prst="snip2DiagRect">
            <a:avLst>
              <a:gd name="adj1" fmla="val 0"/>
              <a:gd name="adj2" fmla="val 16667"/>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dirty="0">
                <a:solidFill>
                  <a:schemeClr val="dk1"/>
                </a:solidFill>
                <a:latin typeface="Arial"/>
                <a:ea typeface="Arial"/>
                <a:cs typeface="Arial"/>
                <a:sym typeface="Arial"/>
              </a:rPr>
              <a:t>DC MOTOR</a:t>
            </a:r>
            <a:endParaRPr sz="1200" dirty="0">
              <a:solidFill>
                <a:schemeClr val="dk1"/>
              </a:solidFill>
              <a:latin typeface="Arial"/>
              <a:ea typeface="Arial"/>
              <a:cs typeface="Arial"/>
              <a:sym typeface="Arial"/>
            </a:endParaRPr>
          </a:p>
        </p:txBody>
      </p:sp>
      <p:sp>
        <p:nvSpPr>
          <p:cNvPr id="18" name="Google Shape;580;p13">
            <a:extLst>
              <a:ext uri="{FF2B5EF4-FFF2-40B4-BE49-F238E27FC236}">
                <a16:creationId xmlns:a16="http://schemas.microsoft.com/office/drawing/2014/main" id="{0B66BCE4-C9B1-E9DC-B14B-575FF553DDE9}"/>
              </a:ext>
            </a:extLst>
          </p:cNvPr>
          <p:cNvSpPr/>
          <p:nvPr/>
        </p:nvSpPr>
        <p:spPr>
          <a:xfrm>
            <a:off x="2939832" y="2012105"/>
            <a:ext cx="1549474" cy="288000"/>
          </a:xfrm>
          <a:prstGeom prst="snip2DiagRect">
            <a:avLst>
              <a:gd name="adj1" fmla="val 0"/>
              <a:gd name="adj2" fmla="val 16667"/>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dirty="0">
                <a:solidFill>
                  <a:schemeClr val="dk1"/>
                </a:solidFill>
                <a:latin typeface="Arial"/>
                <a:ea typeface="Arial"/>
                <a:cs typeface="Arial"/>
                <a:sym typeface="Arial"/>
              </a:rPr>
              <a:t>ESP32 BOARD</a:t>
            </a:r>
            <a:endParaRPr sz="1200" dirty="0">
              <a:solidFill>
                <a:schemeClr val="dk1"/>
              </a:solidFill>
              <a:latin typeface="Arial"/>
              <a:ea typeface="Arial"/>
              <a:cs typeface="Arial"/>
              <a:sym typeface="Arial"/>
            </a:endParaRPr>
          </a:p>
        </p:txBody>
      </p:sp>
      <p:sp>
        <p:nvSpPr>
          <p:cNvPr id="19" name="Google Shape;581;p13">
            <a:extLst>
              <a:ext uri="{FF2B5EF4-FFF2-40B4-BE49-F238E27FC236}">
                <a16:creationId xmlns:a16="http://schemas.microsoft.com/office/drawing/2014/main" id="{43C3B968-5C05-ED22-4756-7E206AB38050}"/>
              </a:ext>
            </a:extLst>
          </p:cNvPr>
          <p:cNvSpPr/>
          <p:nvPr/>
        </p:nvSpPr>
        <p:spPr>
          <a:xfrm>
            <a:off x="934197" y="3486488"/>
            <a:ext cx="1639594" cy="446992"/>
          </a:xfrm>
          <a:prstGeom prst="snip2DiagRect">
            <a:avLst>
              <a:gd name="adj1" fmla="val 0"/>
              <a:gd name="adj2" fmla="val 16667"/>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dirty="0">
                <a:solidFill>
                  <a:schemeClr val="dk1"/>
                </a:solidFill>
                <a:latin typeface="Arial"/>
                <a:ea typeface="Arial"/>
                <a:cs typeface="Arial"/>
                <a:sym typeface="Arial"/>
              </a:rPr>
              <a:t>L298N MOTOR </a:t>
            </a:r>
            <a:endParaRPr dirty="0"/>
          </a:p>
          <a:p>
            <a:pPr marL="0" marR="0" lvl="0" indent="0" algn="ctr" rtl="0">
              <a:spcBef>
                <a:spcPts val="0"/>
              </a:spcBef>
              <a:spcAft>
                <a:spcPts val="0"/>
              </a:spcAft>
              <a:buNone/>
            </a:pPr>
            <a:r>
              <a:rPr lang="en-US" sz="1200" dirty="0">
                <a:solidFill>
                  <a:schemeClr val="dk1"/>
                </a:solidFill>
                <a:latin typeface="Arial"/>
                <a:ea typeface="Arial"/>
                <a:cs typeface="Arial"/>
                <a:sym typeface="Arial"/>
              </a:rPr>
              <a:t>DRIVER</a:t>
            </a:r>
            <a:endParaRPr sz="1200" dirty="0">
              <a:solidFill>
                <a:schemeClr val="dk1"/>
              </a:solidFill>
              <a:latin typeface="Arial"/>
              <a:ea typeface="Arial"/>
              <a:cs typeface="Arial"/>
              <a:sym typeface="Arial"/>
            </a:endParaRPr>
          </a:p>
        </p:txBody>
      </p:sp>
      <p:sp>
        <p:nvSpPr>
          <p:cNvPr id="22" name="Google Shape;584;p13">
            <a:extLst>
              <a:ext uri="{FF2B5EF4-FFF2-40B4-BE49-F238E27FC236}">
                <a16:creationId xmlns:a16="http://schemas.microsoft.com/office/drawing/2014/main" id="{14C1089F-EA67-3953-750F-79ADA3391D58}"/>
              </a:ext>
            </a:extLst>
          </p:cNvPr>
          <p:cNvSpPr/>
          <p:nvPr/>
        </p:nvSpPr>
        <p:spPr>
          <a:xfrm>
            <a:off x="2939831" y="4718385"/>
            <a:ext cx="1549475" cy="377581"/>
          </a:xfrm>
          <a:prstGeom prst="snip2DiagRect">
            <a:avLst>
              <a:gd name="adj1" fmla="val 0"/>
              <a:gd name="adj2" fmla="val 16667"/>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dirty="0">
                <a:solidFill>
                  <a:schemeClr val="dk1"/>
                </a:solidFill>
                <a:latin typeface="Arial"/>
                <a:ea typeface="Arial"/>
                <a:cs typeface="Arial"/>
                <a:sym typeface="Arial"/>
              </a:rPr>
              <a:t>ADAPTER</a:t>
            </a:r>
            <a:endParaRPr dirty="0"/>
          </a:p>
          <a:p>
            <a:pPr marL="0" marR="0" lvl="0" indent="0" algn="ctr" rtl="0">
              <a:spcBef>
                <a:spcPts val="0"/>
              </a:spcBef>
              <a:spcAft>
                <a:spcPts val="0"/>
              </a:spcAft>
              <a:buNone/>
            </a:pPr>
            <a:r>
              <a:rPr lang="en-US" sz="1200" dirty="0">
                <a:solidFill>
                  <a:schemeClr val="dk1"/>
                </a:solidFill>
                <a:latin typeface="Arial"/>
                <a:ea typeface="Arial"/>
                <a:cs typeface="Arial"/>
                <a:sym typeface="Arial"/>
              </a:rPr>
              <a:t>(DC POWER)</a:t>
            </a:r>
            <a:endParaRPr sz="1200" dirty="0">
              <a:solidFill>
                <a:schemeClr val="dk1"/>
              </a:solidFill>
              <a:latin typeface="Arial"/>
              <a:ea typeface="Arial"/>
              <a:cs typeface="Arial"/>
              <a:sym typeface="Arial"/>
            </a:endParaRPr>
          </a:p>
        </p:txBody>
      </p:sp>
      <p:sp>
        <p:nvSpPr>
          <p:cNvPr id="23" name="Google Shape;585;p13">
            <a:extLst>
              <a:ext uri="{FF2B5EF4-FFF2-40B4-BE49-F238E27FC236}">
                <a16:creationId xmlns:a16="http://schemas.microsoft.com/office/drawing/2014/main" id="{C7928C72-4A71-E4AD-55D7-90E381AB397A}"/>
              </a:ext>
            </a:extLst>
          </p:cNvPr>
          <p:cNvSpPr/>
          <p:nvPr/>
        </p:nvSpPr>
        <p:spPr>
          <a:xfrm>
            <a:off x="934197" y="4805574"/>
            <a:ext cx="1549476" cy="288000"/>
          </a:xfrm>
          <a:prstGeom prst="snip2DiagRect">
            <a:avLst>
              <a:gd name="adj1" fmla="val 0"/>
              <a:gd name="adj2" fmla="val 16667"/>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chemeClr val="dk1"/>
                </a:solidFill>
                <a:latin typeface="Arial"/>
                <a:ea typeface="Arial"/>
                <a:cs typeface="Arial"/>
                <a:sym typeface="Arial"/>
              </a:rPr>
              <a:t>MICRO LIMIT SWITCH</a:t>
            </a:r>
            <a:endParaRPr sz="1200">
              <a:solidFill>
                <a:schemeClr val="dk1"/>
              </a:solidFill>
              <a:latin typeface="Arial"/>
              <a:ea typeface="Arial"/>
              <a:cs typeface="Arial"/>
              <a:sym typeface="Arial"/>
            </a:endParaRPr>
          </a:p>
        </p:txBody>
      </p:sp>
      <p:sp>
        <p:nvSpPr>
          <p:cNvPr id="24" name="Google Shape;586;p13">
            <a:extLst>
              <a:ext uri="{FF2B5EF4-FFF2-40B4-BE49-F238E27FC236}">
                <a16:creationId xmlns:a16="http://schemas.microsoft.com/office/drawing/2014/main" id="{8F4AA607-75CE-CD8B-027E-EA182B765299}"/>
              </a:ext>
            </a:extLst>
          </p:cNvPr>
          <p:cNvSpPr/>
          <p:nvPr/>
        </p:nvSpPr>
        <p:spPr>
          <a:xfrm>
            <a:off x="5045721" y="4805574"/>
            <a:ext cx="1639594" cy="288000"/>
          </a:xfrm>
          <a:prstGeom prst="snip2DiagRect">
            <a:avLst>
              <a:gd name="adj1" fmla="val 0"/>
              <a:gd name="adj2" fmla="val 16667"/>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dirty="0" err="1">
                <a:solidFill>
                  <a:schemeClr val="dk1"/>
                </a:solidFill>
              </a:rPr>
              <a:t>Microservo</a:t>
            </a:r>
            <a:endParaRPr sz="1600" dirty="0"/>
          </a:p>
        </p:txBody>
      </p:sp>
      <p:sp>
        <p:nvSpPr>
          <p:cNvPr id="25" name="Google Shape;587;p13">
            <a:extLst>
              <a:ext uri="{FF2B5EF4-FFF2-40B4-BE49-F238E27FC236}">
                <a16:creationId xmlns:a16="http://schemas.microsoft.com/office/drawing/2014/main" id="{F5B7C0A1-4153-614E-6C1D-6C846C86F8BD}"/>
              </a:ext>
            </a:extLst>
          </p:cNvPr>
          <p:cNvSpPr/>
          <p:nvPr/>
        </p:nvSpPr>
        <p:spPr>
          <a:xfrm>
            <a:off x="2935677" y="3518991"/>
            <a:ext cx="1682614" cy="288000"/>
          </a:xfrm>
          <a:prstGeom prst="snip2DiagRect">
            <a:avLst>
              <a:gd name="adj1" fmla="val 0"/>
              <a:gd name="adj2" fmla="val 16667"/>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chemeClr val="dk1"/>
                </a:solidFill>
                <a:latin typeface="Arial"/>
                <a:ea typeface="Arial"/>
                <a:cs typeface="Arial"/>
                <a:sym typeface="Arial"/>
              </a:rPr>
              <a:t>GT2 DRIVE BELT</a:t>
            </a:r>
            <a:endParaRPr/>
          </a:p>
        </p:txBody>
      </p:sp>
      <p:sp>
        <p:nvSpPr>
          <p:cNvPr id="26" name="Google Shape;588;p13">
            <a:extLst>
              <a:ext uri="{FF2B5EF4-FFF2-40B4-BE49-F238E27FC236}">
                <a16:creationId xmlns:a16="http://schemas.microsoft.com/office/drawing/2014/main" id="{75E06B71-3C17-F06D-DB7F-93E2011E9EF8}"/>
              </a:ext>
            </a:extLst>
          </p:cNvPr>
          <p:cNvSpPr/>
          <p:nvPr/>
        </p:nvSpPr>
        <p:spPr>
          <a:xfrm>
            <a:off x="5027465" y="2030900"/>
            <a:ext cx="1416421" cy="288000"/>
          </a:xfrm>
          <a:prstGeom prst="snip2DiagRect">
            <a:avLst>
              <a:gd name="adj1" fmla="val 0"/>
              <a:gd name="adj2" fmla="val 16667"/>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chemeClr val="dk1"/>
                </a:solidFill>
                <a:latin typeface="Arial"/>
                <a:ea typeface="Arial"/>
                <a:cs typeface="Arial"/>
                <a:sym typeface="Arial"/>
              </a:rPr>
              <a:t>PULLEY</a:t>
            </a:r>
            <a:endParaRPr sz="1200">
              <a:solidFill>
                <a:schemeClr val="dk1"/>
              </a:solidFill>
              <a:latin typeface="Arial"/>
              <a:ea typeface="Arial"/>
              <a:cs typeface="Arial"/>
              <a:sym typeface="Arial"/>
            </a:endParaRPr>
          </a:p>
        </p:txBody>
      </p:sp>
      <p:sp>
        <p:nvSpPr>
          <p:cNvPr id="27" name="Google Shape;589;p13">
            <a:extLst>
              <a:ext uri="{FF2B5EF4-FFF2-40B4-BE49-F238E27FC236}">
                <a16:creationId xmlns:a16="http://schemas.microsoft.com/office/drawing/2014/main" id="{9EA6878A-0B3D-3EC1-E628-97C01A7FE18A}"/>
              </a:ext>
            </a:extLst>
          </p:cNvPr>
          <p:cNvSpPr/>
          <p:nvPr/>
        </p:nvSpPr>
        <p:spPr>
          <a:xfrm>
            <a:off x="7042762" y="1984409"/>
            <a:ext cx="1433831" cy="424081"/>
          </a:xfrm>
          <a:prstGeom prst="snip2DiagRect">
            <a:avLst>
              <a:gd name="adj1" fmla="val 0"/>
              <a:gd name="adj2" fmla="val 16667"/>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chemeClr val="dk1"/>
                </a:solidFill>
                <a:latin typeface="Arial"/>
                <a:ea typeface="Arial"/>
                <a:cs typeface="Arial"/>
                <a:sym typeface="Arial"/>
              </a:rPr>
              <a:t>LINEAR BALL BEARINGS</a:t>
            </a:r>
            <a:endParaRPr/>
          </a:p>
        </p:txBody>
      </p:sp>
      <p:sp>
        <p:nvSpPr>
          <p:cNvPr id="28" name="Google Shape;590;p13">
            <a:extLst>
              <a:ext uri="{FF2B5EF4-FFF2-40B4-BE49-F238E27FC236}">
                <a16:creationId xmlns:a16="http://schemas.microsoft.com/office/drawing/2014/main" id="{05791222-BE62-8E53-0911-775DA331E1C9}"/>
              </a:ext>
            </a:extLst>
          </p:cNvPr>
          <p:cNvSpPr/>
          <p:nvPr/>
        </p:nvSpPr>
        <p:spPr>
          <a:xfrm>
            <a:off x="7029108" y="3518991"/>
            <a:ext cx="1433831" cy="424081"/>
          </a:xfrm>
          <a:prstGeom prst="snip2DiagRect">
            <a:avLst>
              <a:gd name="adj1" fmla="val 0"/>
              <a:gd name="adj2" fmla="val 16667"/>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chemeClr val="dk1"/>
                </a:solidFill>
                <a:latin typeface="Arial"/>
                <a:ea typeface="Arial"/>
                <a:cs typeface="Arial"/>
                <a:sym typeface="Arial"/>
              </a:rPr>
              <a:t>SCREWS &amp; FASTENERS </a:t>
            </a:r>
            <a:endParaRPr/>
          </a:p>
        </p:txBody>
      </p:sp>
      <p:pic>
        <p:nvPicPr>
          <p:cNvPr id="29" name="Google Shape;591;p13">
            <a:extLst>
              <a:ext uri="{FF2B5EF4-FFF2-40B4-BE49-F238E27FC236}">
                <a16:creationId xmlns:a16="http://schemas.microsoft.com/office/drawing/2014/main" id="{9E7FB6F4-D826-CA6F-DB5A-1B5DCFF8021B}"/>
              </a:ext>
            </a:extLst>
          </p:cNvPr>
          <p:cNvPicPr preferRelativeResize="0"/>
          <p:nvPr/>
        </p:nvPicPr>
        <p:blipFill rotWithShape="1">
          <a:blip r:embed="rId10">
            <a:alphaModFix/>
          </a:blip>
          <a:srcRect/>
          <a:stretch/>
        </p:blipFill>
        <p:spPr>
          <a:xfrm>
            <a:off x="5150158" y="953244"/>
            <a:ext cx="1171037" cy="952719"/>
          </a:xfrm>
          <a:prstGeom prst="rect">
            <a:avLst/>
          </a:prstGeom>
          <a:noFill/>
          <a:ln>
            <a:noFill/>
          </a:ln>
        </p:spPr>
      </p:pic>
      <p:pic>
        <p:nvPicPr>
          <p:cNvPr id="31" name="Google Shape;593;p13">
            <a:extLst>
              <a:ext uri="{FF2B5EF4-FFF2-40B4-BE49-F238E27FC236}">
                <a16:creationId xmlns:a16="http://schemas.microsoft.com/office/drawing/2014/main" id="{C70BAB3A-9DB5-5E68-712E-AFE875C7563F}"/>
              </a:ext>
            </a:extLst>
          </p:cNvPr>
          <p:cNvPicPr preferRelativeResize="0"/>
          <p:nvPr/>
        </p:nvPicPr>
        <p:blipFill rotWithShape="1">
          <a:blip r:embed="rId11">
            <a:alphaModFix/>
          </a:blip>
          <a:srcRect/>
          <a:stretch/>
        </p:blipFill>
        <p:spPr>
          <a:xfrm>
            <a:off x="3089267" y="3878714"/>
            <a:ext cx="1171037" cy="841468"/>
          </a:xfrm>
          <a:prstGeom prst="rect">
            <a:avLst/>
          </a:prstGeom>
          <a:noFill/>
          <a:ln>
            <a:noFill/>
          </a:ln>
        </p:spPr>
      </p:pic>
      <p:pic>
        <p:nvPicPr>
          <p:cNvPr id="32" name="Google Shape;594;p13">
            <a:extLst>
              <a:ext uri="{FF2B5EF4-FFF2-40B4-BE49-F238E27FC236}">
                <a16:creationId xmlns:a16="http://schemas.microsoft.com/office/drawing/2014/main" id="{B4943E52-55C1-68A2-FD92-363408B71974}"/>
              </a:ext>
            </a:extLst>
          </p:cNvPr>
          <p:cNvPicPr preferRelativeResize="0"/>
          <p:nvPr/>
        </p:nvPicPr>
        <p:blipFill rotWithShape="1">
          <a:blip r:embed="rId12">
            <a:alphaModFix/>
          </a:blip>
          <a:srcRect l="1521" t="23784" r="31218" b="2723"/>
          <a:stretch/>
        </p:blipFill>
        <p:spPr>
          <a:xfrm>
            <a:off x="5196112" y="2513057"/>
            <a:ext cx="1125083" cy="828385"/>
          </a:xfrm>
          <a:prstGeom prst="rect">
            <a:avLst/>
          </a:prstGeom>
          <a:noFill/>
          <a:ln>
            <a:noFill/>
          </a:ln>
        </p:spPr>
      </p:pic>
      <p:sp>
        <p:nvSpPr>
          <p:cNvPr id="36" name="Google Shape;598;p13">
            <a:extLst>
              <a:ext uri="{FF2B5EF4-FFF2-40B4-BE49-F238E27FC236}">
                <a16:creationId xmlns:a16="http://schemas.microsoft.com/office/drawing/2014/main" id="{E3012B56-79C4-2D5A-6D8B-26C9A02705EE}"/>
              </a:ext>
            </a:extLst>
          </p:cNvPr>
          <p:cNvSpPr/>
          <p:nvPr/>
        </p:nvSpPr>
        <p:spPr>
          <a:xfrm>
            <a:off x="5045721" y="3495482"/>
            <a:ext cx="1704565" cy="288000"/>
          </a:xfrm>
          <a:prstGeom prst="snip2DiagRect">
            <a:avLst>
              <a:gd name="adj1" fmla="val 0"/>
              <a:gd name="adj2" fmla="val 16667"/>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chemeClr val="dk1"/>
                </a:solidFill>
                <a:latin typeface="Arial"/>
                <a:ea typeface="Arial"/>
                <a:cs typeface="Arial"/>
                <a:sym typeface="Arial"/>
              </a:rPr>
              <a:t>PUSH BUTTON</a:t>
            </a:r>
            <a:endParaRPr sz="1200">
              <a:solidFill>
                <a:schemeClr val="dk1"/>
              </a:solidFill>
              <a:latin typeface="Arial"/>
              <a:ea typeface="Arial"/>
              <a:cs typeface="Arial"/>
              <a:sym typeface="Arial"/>
            </a:endParaRPr>
          </a:p>
        </p:txBody>
      </p:sp>
      <p:pic>
        <p:nvPicPr>
          <p:cNvPr id="1026" name="Picture 2" descr="Servo Micro 9g">
            <a:extLst>
              <a:ext uri="{FF2B5EF4-FFF2-40B4-BE49-F238E27FC236}">
                <a16:creationId xmlns:a16="http://schemas.microsoft.com/office/drawing/2014/main" id="{D14E90CE-962A-D32F-7743-C296CA0FB34F}"/>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150158" y="3924714"/>
            <a:ext cx="1171840" cy="795468"/>
          </a:xfrm>
          <a:prstGeom prst="rect">
            <a:avLst/>
          </a:prstGeom>
          <a:noFill/>
          <a:extLst>
            <a:ext uri="{909E8E84-426E-40DD-AFC4-6F175D3DCCD1}">
              <a14:hiddenFill xmlns:a14="http://schemas.microsoft.com/office/drawing/2010/main">
                <a:solidFill>
                  <a:srgbClr val="FFFFFF"/>
                </a:solidFill>
              </a14:hiddenFill>
            </a:ext>
          </a:extLst>
        </p:spPr>
      </p:pic>
      <p:sp>
        <p:nvSpPr>
          <p:cNvPr id="37" name="Google Shape;170;p39">
            <a:extLst>
              <a:ext uri="{FF2B5EF4-FFF2-40B4-BE49-F238E27FC236}">
                <a16:creationId xmlns:a16="http://schemas.microsoft.com/office/drawing/2014/main" id="{90A05C85-FD50-9353-D59C-5C047F38F7A2}"/>
              </a:ext>
            </a:extLst>
          </p:cNvPr>
          <p:cNvSpPr txBox="1">
            <a:spLocks/>
          </p:cNvSpPr>
          <p:nvPr/>
        </p:nvSpPr>
        <p:spPr>
          <a:xfrm>
            <a:off x="322628" y="236324"/>
            <a:ext cx="8591326" cy="73369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000"/>
              <a:buFont typeface="Montserrat ExtraBold"/>
              <a:buNone/>
              <a:defRPr sz="3000" b="1" i="0" u="none" strike="noStrike" cap="none">
                <a:solidFill>
                  <a:schemeClr val="lt1"/>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2pPr>
            <a:lvl3pPr marR="0" lvl="2"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3pPr>
            <a:lvl4pPr marR="0" lvl="3"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4pPr>
            <a:lvl5pPr marR="0" lvl="4"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5pPr>
            <a:lvl6pPr marR="0" lvl="5"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6pPr>
            <a:lvl7pPr marR="0" lvl="6"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7pPr>
            <a:lvl8pPr marR="0" lvl="7"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8pPr>
            <a:lvl9pPr marR="0" lvl="8"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9pPr>
          </a:lstStyle>
          <a:p>
            <a:r>
              <a:rPr lang="en-IN" sz="2800" u="sng" dirty="0">
                <a:solidFill>
                  <a:schemeClr val="bg1"/>
                </a:solidFill>
                <a:latin typeface="Cambria" panose="02040503050406030204" pitchFamily="18" charset="0"/>
              </a:rPr>
              <a:t>Components Selection</a:t>
            </a:r>
          </a:p>
        </p:txBody>
      </p:sp>
      <p:cxnSp>
        <p:nvCxnSpPr>
          <p:cNvPr id="38" name="Google Shape;172;p39">
            <a:extLst>
              <a:ext uri="{FF2B5EF4-FFF2-40B4-BE49-F238E27FC236}">
                <a16:creationId xmlns:a16="http://schemas.microsoft.com/office/drawing/2014/main" id="{54F48B21-A4FF-B7E4-A06A-A755D153A552}"/>
              </a:ext>
            </a:extLst>
          </p:cNvPr>
          <p:cNvCxnSpPr>
            <a:cxnSpLocks/>
          </p:cNvCxnSpPr>
          <p:nvPr/>
        </p:nvCxnSpPr>
        <p:spPr>
          <a:xfrm>
            <a:off x="2805723" y="402161"/>
            <a:ext cx="3638163"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5" name="Google Shape;170;p39">
            <a:extLst>
              <a:ext uri="{FF2B5EF4-FFF2-40B4-BE49-F238E27FC236}">
                <a16:creationId xmlns:a16="http://schemas.microsoft.com/office/drawing/2014/main" id="{C52BF6D7-C0AE-3CA0-BA23-E8ED4C479EA3}"/>
              </a:ext>
            </a:extLst>
          </p:cNvPr>
          <p:cNvSpPr txBox="1">
            <a:spLocks/>
          </p:cNvSpPr>
          <p:nvPr/>
        </p:nvSpPr>
        <p:spPr>
          <a:xfrm>
            <a:off x="76378" y="0"/>
            <a:ext cx="5552474" cy="6177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4500"/>
              <a:buFont typeface="Montserrat ExtraBold"/>
              <a:buNone/>
              <a:defRPr sz="4500" b="1" i="0" u="none" strike="noStrike" cap="none">
                <a:solidFill>
                  <a:schemeClr val="lt1"/>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2pPr>
            <a:lvl3pPr marR="0" lvl="2"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3pPr>
            <a:lvl4pPr marR="0" lvl="3"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4pPr>
            <a:lvl5pPr marR="0" lvl="4"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5pPr>
            <a:lvl6pPr marR="0" lvl="5"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6pPr>
            <a:lvl7pPr marR="0" lvl="6"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7pPr>
            <a:lvl8pPr marR="0" lvl="7"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8pPr>
            <a:lvl9pPr marR="0" lvl="8"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9pPr>
          </a:lstStyle>
          <a:p>
            <a:r>
              <a:rPr lang="en-IN" sz="2800" u="sng" dirty="0">
                <a:solidFill>
                  <a:schemeClr val="bg1"/>
                </a:solidFill>
                <a:latin typeface="Cambria" panose="02040503050406030204" pitchFamily="18" charset="0"/>
                <a:ea typeface="Cambria" panose="02040503050406030204" pitchFamily="18" charset="0"/>
              </a:rPr>
              <a:t>Mechanical CAD Design</a:t>
            </a:r>
          </a:p>
        </p:txBody>
      </p:sp>
      <p:cxnSp>
        <p:nvCxnSpPr>
          <p:cNvPr id="6" name="Google Shape;172;p39">
            <a:extLst>
              <a:ext uri="{FF2B5EF4-FFF2-40B4-BE49-F238E27FC236}">
                <a16:creationId xmlns:a16="http://schemas.microsoft.com/office/drawing/2014/main" id="{59EB5FC2-E9E1-ADE8-208C-6809E5130E2E}"/>
              </a:ext>
            </a:extLst>
          </p:cNvPr>
          <p:cNvCxnSpPr>
            <a:cxnSpLocks/>
          </p:cNvCxnSpPr>
          <p:nvPr/>
        </p:nvCxnSpPr>
        <p:spPr>
          <a:xfrm>
            <a:off x="961292" y="115149"/>
            <a:ext cx="3813908"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10" name="Google Shape;171;p39">
            <a:extLst>
              <a:ext uri="{FF2B5EF4-FFF2-40B4-BE49-F238E27FC236}">
                <a16:creationId xmlns:a16="http://schemas.microsoft.com/office/drawing/2014/main" id="{F6FDF9D8-22D6-3AA8-FDBD-E5AB444E8016}"/>
              </a:ext>
            </a:extLst>
          </p:cNvPr>
          <p:cNvSpPr txBox="1">
            <a:spLocks/>
          </p:cNvSpPr>
          <p:nvPr/>
        </p:nvSpPr>
        <p:spPr>
          <a:xfrm>
            <a:off x="76378" y="261561"/>
            <a:ext cx="5552474" cy="481062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accent1"/>
              </a:buClr>
              <a:buSzPts val="1400"/>
              <a:buFont typeface="Montserrat"/>
              <a:buNone/>
              <a:defRPr sz="1400" b="0" i="0" u="none" strike="noStrike" cap="none">
                <a:solidFill>
                  <a:schemeClr val="accent1"/>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accent1"/>
              </a:buClr>
              <a:buSzPts val="1800"/>
              <a:buFont typeface="Montserrat"/>
              <a:buNone/>
              <a:defRPr sz="1800" b="0" i="0" u="none" strike="noStrike" cap="none">
                <a:solidFill>
                  <a:schemeClr val="accent1"/>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accent1"/>
              </a:buClr>
              <a:buSzPts val="1800"/>
              <a:buFont typeface="Montserrat"/>
              <a:buNone/>
              <a:defRPr sz="1800" b="0" i="0" u="none" strike="noStrike" cap="none">
                <a:solidFill>
                  <a:schemeClr val="accent1"/>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accent1"/>
              </a:buClr>
              <a:buSzPts val="1800"/>
              <a:buFont typeface="Montserrat"/>
              <a:buNone/>
              <a:defRPr sz="1800" b="0" i="0" u="none" strike="noStrike" cap="none">
                <a:solidFill>
                  <a:schemeClr val="accent1"/>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accent1"/>
              </a:buClr>
              <a:buSzPts val="1800"/>
              <a:buFont typeface="Montserrat"/>
              <a:buNone/>
              <a:defRPr sz="1800" b="0" i="0" u="none" strike="noStrike" cap="none">
                <a:solidFill>
                  <a:schemeClr val="accent1"/>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accent1"/>
              </a:buClr>
              <a:buSzPts val="1800"/>
              <a:buFont typeface="Montserrat"/>
              <a:buNone/>
              <a:defRPr sz="1800" b="0" i="0" u="none" strike="noStrike" cap="none">
                <a:solidFill>
                  <a:schemeClr val="accent1"/>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accent1"/>
              </a:buClr>
              <a:buSzPts val="1800"/>
              <a:buFont typeface="Montserrat"/>
              <a:buNone/>
              <a:defRPr sz="1800" b="0" i="0" u="none" strike="noStrike" cap="none">
                <a:solidFill>
                  <a:schemeClr val="accent1"/>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accent1"/>
              </a:buClr>
              <a:buSzPts val="1800"/>
              <a:buFont typeface="Montserrat"/>
              <a:buNone/>
              <a:defRPr sz="1800" b="0" i="0" u="none" strike="noStrike" cap="none">
                <a:solidFill>
                  <a:schemeClr val="accent1"/>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accent1"/>
              </a:buClr>
              <a:buSzPts val="1800"/>
              <a:buFont typeface="Montserrat"/>
              <a:buNone/>
              <a:defRPr sz="1800" b="0" i="0" u="none" strike="noStrike" cap="none">
                <a:solidFill>
                  <a:schemeClr val="accent1"/>
                </a:solidFill>
                <a:latin typeface="Montserrat"/>
                <a:ea typeface="Montserrat"/>
                <a:cs typeface="Montserrat"/>
                <a:sym typeface="Montserrat"/>
              </a:defRPr>
            </a:lvl9pPr>
          </a:lstStyle>
          <a:p>
            <a:pPr marL="0" indent="0"/>
            <a:endParaRPr lang="en-US" sz="1200" u="sng" dirty="0">
              <a:solidFill>
                <a:schemeClr val="bg1"/>
              </a:solidFill>
              <a:latin typeface="Cambria" panose="02040503050406030204" pitchFamily="18" charset="0"/>
              <a:ea typeface="Cambria" panose="02040503050406030204" pitchFamily="18" charset="0"/>
            </a:endParaRPr>
          </a:p>
          <a:p>
            <a:pPr marL="0" indent="0"/>
            <a:r>
              <a:rPr lang="en-US" sz="1200" b="1" dirty="0">
                <a:solidFill>
                  <a:schemeClr val="accent1">
                    <a:lumMod val="75000"/>
                  </a:schemeClr>
                </a:solidFill>
                <a:latin typeface="Cambria" panose="02040503050406030204" pitchFamily="18" charset="0"/>
                <a:ea typeface="Cambria" panose="02040503050406030204" pitchFamily="18" charset="0"/>
              </a:rPr>
              <a:t>Pen Holder:</a:t>
            </a:r>
          </a:p>
          <a:p>
            <a:pPr marL="0" indent="0"/>
            <a:r>
              <a:rPr lang="en-US" sz="1200" dirty="0">
                <a:solidFill>
                  <a:schemeClr val="bg1"/>
                </a:solidFill>
                <a:latin typeface="Cambria" panose="02040503050406030204" pitchFamily="18" charset="0"/>
                <a:ea typeface="Cambria" panose="02040503050406030204" pitchFamily="18" charset="0"/>
              </a:rPr>
              <a:t>   Securely holds pens of various sizes.</a:t>
            </a:r>
          </a:p>
          <a:p>
            <a:pPr marL="0" indent="0"/>
            <a:r>
              <a:rPr lang="en-US" sz="1200" dirty="0">
                <a:solidFill>
                  <a:schemeClr val="bg1"/>
                </a:solidFill>
                <a:latin typeface="Cambria" panose="02040503050406030204" pitchFamily="18" charset="0"/>
                <a:ea typeface="Cambria" panose="02040503050406030204" pitchFamily="18" charset="0"/>
              </a:rPr>
              <a:t>   Allows quick changes, ensuring precise and consistent pressure.</a:t>
            </a:r>
          </a:p>
          <a:p>
            <a:pPr marL="0" indent="0"/>
            <a:r>
              <a:rPr lang="en-US" sz="1200" b="1" dirty="0">
                <a:solidFill>
                  <a:schemeClr val="accent1">
                    <a:lumMod val="75000"/>
                  </a:schemeClr>
                </a:solidFill>
                <a:latin typeface="Cambria" panose="02040503050406030204" pitchFamily="18" charset="0"/>
                <a:ea typeface="Cambria" panose="02040503050406030204" pitchFamily="18" charset="0"/>
              </a:rPr>
              <a:t>End Effector:</a:t>
            </a:r>
          </a:p>
          <a:p>
            <a:pPr marL="0" indent="0"/>
            <a:r>
              <a:rPr lang="en-US" sz="1200" dirty="0">
                <a:solidFill>
                  <a:schemeClr val="bg1"/>
                </a:solidFill>
                <a:latin typeface="Cambria" panose="02040503050406030204" pitchFamily="18" charset="0"/>
                <a:ea typeface="Cambria" panose="02040503050406030204" pitchFamily="18" charset="0"/>
              </a:rPr>
              <a:t>   Holds adjustable pens securely and precisely.</a:t>
            </a:r>
          </a:p>
          <a:p>
            <a:pPr marL="0" indent="0"/>
            <a:r>
              <a:rPr lang="en-US" sz="1200" dirty="0">
                <a:solidFill>
                  <a:schemeClr val="bg1"/>
                </a:solidFill>
                <a:latin typeface="Cambria" panose="02040503050406030204" pitchFamily="18" charset="0"/>
                <a:ea typeface="Cambria" panose="02040503050406030204" pitchFamily="18" charset="0"/>
              </a:rPr>
              <a:t>   Lightweight, integrates seamlessly, and includes reliable lifting mechanism.</a:t>
            </a:r>
          </a:p>
          <a:p>
            <a:pPr marL="0" indent="0"/>
            <a:r>
              <a:rPr lang="en-US" sz="1200" b="1" dirty="0">
                <a:solidFill>
                  <a:schemeClr val="accent1">
                    <a:lumMod val="75000"/>
                  </a:schemeClr>
                </a:solidFill>
                <a:latin typeface="Cambria" panose="02040503050406030204" pitchFamily="18" charset="0"/>
                <a:ea typeface="Cambria" panose="02040503050406030204" pitchFamily="18" charset="0"/>
              </a:rPr>
              <a:t>Foot Design:</a:t>
            </a:r>
          </a:p>
          <a:p>
            <a:pPr marL="0" indent="0"/>
            <a:r>
              <a:rPr lang="en-US" sz="1200" dirty="0">
                <a:solidFill>
                  <a:schemeClr val="bg1"/>
                </a:solidFill>
                <a:latin typeface="Cambria" panose="02040503050406030204" pitchFamily="18" charset="0"/>
                <a:ea typeface="Cambria" panose="02040503050406030204" pitchFamily="18" charset="0"/>
              </a:rPr>
              <a:t>   Ensures stability and non-slip properties.</a:t>
            </a:r>
          </a:p>
          <a:p>
            <a:pPr marL="0" indent="0"/>
            <a:r>
              <a:rPr lang="en-US" sz="1200" dirty="0">
                <a:solidFill>
                  <a:schemeClr val="bg1"/>
                </a:solidFill>
                <a:latin typeface="Cambria" panose="02040503050406030204" pitchFamily="18" charset="0"/>
                <a:ea typeface="Cambria" panose="02040503050406030204" pitchFamily="18" charset="0"/>
              </a:rPr>
              <a:t>   Compatible, adjustable, durable, and portable.</a:t>
            </a:r>
          </a:p>
          <a:p>
            <a:pPr marL="0" indent="0"/>
            <a:r>
              <a:rPr lang="en-US" sz="1200" b="1" dirty="0">
                <a:solidFill>
                  <a:schemeClr val="accent1">
                    <a:lumMod val="75000"/>
                  </a:schemeClr>
                </a:solidFill>
                <a:latin typeface="Cambria" panose="02040503050406030204" pitchFamily="18" charset="0"/>
                <a:ea typeface="Cambria" panose="02040503050406030204" pitchFamily="18" charset="0"/>
              </a:rPr>
              <a:t>DC Motor Mount:</a:t>
            </a:r>
          </a:p>
          <a:p>
            <a:pPr marL="0" indent="0"/>
            <a:r>
              <a:rPr lang="en-US" sz="1200" dirty="0">
                <a:solidFill>
                  <a:schemeClr val="bg1"/>
                </a:solidFill>
                <a:latin typeface="Cambria" panose="02040503050406030204" pitchFamily="18" charset="0"/>
                <a:ea typeface="Cambria" panose="02040503050406030204" pitchFamily="18" charset="0"/>
              </a:rPr>
              <a:t>   Secures motor for stable and precise movements.</a:t>
            </a:r>
          </a:p>
          <a:p>
            <a:pPr marL="0" indent="0"/>
            <a:r>
              <a:rPr lang="en-US" sz="1200" dirty="0">
                <a:solidFill>
                  <a:schemeClr val="bg1"/>
                </a:solidFill>
                <a:latin typeface="Cambria" panose="02040503050406030204" pitchFamily="18" charset="0"/>
                <a:ea typeface="Cambria" panose="02040503050406030204" pitchFamily="18" charset="0"/>
              </a:rPr>
              <a:t>   Engineered for reliability and easy assembly.</a:t>
            </a:r>
          </a:p>
          <a:p>
            <a:pPr marL="0" indent="0"/>
            <a:r>
              <a:rPr lang="en-US" sz="1200" b="1" dirty="0">
                <a:solidFill>
                  <a:schemeClr val="accent1">
                    <a:lumMod val="75000"/>
                  </a:schemeClr>
                </a:solidFill>
                <a:latin typeface="Cambria" panose="02040503050406030204" pitchFamily="18" charset="0"/>
                <a:ea typeface="Cambria" panose="02040503050406030204" pitchFamily="18" charset="0"/>
              </a:rPr>
              <a:t>Pulley Mount:</a:t>
            </a:r>
          </a:p>
          <a:p>
            <a:pPr marL="0" indent="0"/>
            <a:r>
              <a:rPr lang="en-US" sz="1200" dirty="0">
                <a:solidFill>
                  <a:schemeClr val="bg1"/>
                </a:solidFill>
                <a:latin typeface="Cambria" panose="02040503050406030204" pitchFamily="18" charset="0"/>
                <a:ea typeface="Cambria" panose="02040503050406030204" pitchFamily="18" charset="0"/>
              </a:rPr>
              <a:t>   Positions pulleys for smooth movement.</a:t>
            </a:r>
          </a:p>
          <a:p>
            <a:pPr marL="0" indent="0"/>
            <a:r>
              <a:rPr lang="en-US" sz="1200" dirty="0">
                <a:solidFill>
                  <a:schemeClr val="bg1"/>
                </a:solidFill>
                <a:latin typeface="Cambria" panose="02040503050406030204" pitchFamily="18" charset="0"/>
                <a:ea typeface="Cambria" panose="02040503050406030204" pitchFamily="18" charset="0"/>
              </a:rPr>
              <a:t>   Emphasizes stability and precision.</a:t>
            </a:r>
          </a:p>
          <a:p>
            <a:pPr marL="0" indent="0"/>
            <a:r>
              <a:rPr lang="en-US" sz="1200" b="1" dirty="0">
                <a:solidFill>
                  <a:schemeClr val="accent1">
                    <a:lumMod val="75000"/>
                  </a:schemeClr>
                </a:solidFill>
                <a:latin typeface="Cambria" panose="02040503050406030204" pitchFamily="18" charset="0"/>
                <a:ea typeface="Cambria" panose="02040503050406030204" pitchFamily="18" charset="0"/>
              </a:rPr>
              <a:t>Sliding Pulley Mount:</a:t>
            </a:r>
          </a:p>
          <a:p>
            <a:pPr marL="0" indent="0"/>
            <a:r>
              <a:rPr lang="en-US" sz="1200" dirty="0">
                <a:solidFill>
                  <a:schemeClr val="bg1"/>
                </a:solidFill>
                <a:latin typeface="Cambria" panose="02040503050406030204" pitchFamily="18" charset="0"/>
                <a:ea typeface="Cambria" panose="02040503050406030204" pitchFamily="18" charset="0"/>
              </a:rPr>
              <a:t>   Enables Y-direction movement for accuracy.</a:t>
            </a:r>
          </a:p>
          <a:p>
            <a:pPr marL="0" indent="0"/>
            <a:r>
              <a:rPr lang="en-US" sz="1200" dirty="0">
                <a:solidFill>
                  <a:schemeClr val="bg1"/>
                </a:solidFill>
                <a:latin typeface="Cambria" panose="02040503050406030204" pitchFamily="18" charset="0"/>
                <a:ea typeface="Cambria" panose="02040503050406030204" pitchFamily="18" charset="0"/>
              </a:rPr>
              <a:t>   Specialized for smooth motion and power transmission.</a:t>
            </a:r>
          </a:p>
          <a:p>
            <a:pPr marL="0" indent="0"/>
            <a:r>
              <a:rPr lang="en-US" sz="1200" b="1" dirty="0">
                <a:solidFill>
                  <a:schemeClr val="accent1">
                    <a:lumMod val="75000"/>
                  </a:schemeClr>
                </a:solidFill>
                <a:latin typeface="Cambria" panose="02040503050406030204" pitchFamily="18" charset="0"/>
                <a:ea typeface="Cambria" panose="02040503050406030204" pitchFamily="18" charset="0"/>
              </a:rPr>
              <a:t>Storage Compartments:</a:t>
            </a:r>
          </a:p>
          <a:p>
            <a:pPr marL="0" indent="0"/>
            <a:r>
              <a:rPr lang="en-US" sz="1200" dirty="0">
                <a:solidFill>
                  <a:schemeClr val="bg1"/>
                </a:solidFill>
                <a:latin typeface="Cambria" panose="02040503050406030204" pitchFamily="18" charset="0"/>
                <a:ea typeface="Cambria" panose="02040503050406030204" pitchFamily="18" charset="0"/>
              </a:rPr>
              <a:t>   Organized housing for electrical components.</a:t>
            </a:r>
          </a:p>
          <a:p>
            <a:pPr marL="0" indent="0"/>
            <a:r>
              <a:rPr lang="en-US" sz="1200" dirty="0">
                <a:solidFill>
                  <a:schemeClr val="bg1"/>
                </a:solidFill>
                <a:latin typeface="Cambria" panose="02040503050406030204" pitchFamily="18" charset="0"/>
                <a:ea typeface="Cambria" panose="02040503050406030204" pitchFamily="18" charset="0"/>
              </a:rPr>
              <a:t>   Space-efficient, accessible, and easy to maintain.</a:t>
            </a:r>
          </a:p>
          <a:p>
            <a:pPr marL="0" indent="0"/>
            <a:r>
              <a:rPr lang="en-US" sz="1200" b="1" dirty="0">
                <a:solidFill>
                  <a:schemeClr val="accent1">
                    <a:lumMod val="75000"/>
                  </a:schemeClr>
                </a:solidFill>
                <a:latin typeface="Cambria" panose="02040503050406030204" pitchFamily="18" charset="0"/>
                <a:ea typeface="Cambria" panose="02040503050406030204" pitchFamily="18" charset="0"/>
              </a:rPr>
              <a:t>Base Plate:</a:t>
            </a:r>
          </a:p>
          <a:p>
            <a:pPr marL="0" indent="0"/>
            <a:r>
              <a:rPr lang="en-US" sz="1200" dirty="0">
                <a:solidFill>
                  <a:schemeClr val="bg1"/>
                </a:solidFill>
                <a:latin typeface="Cambria" panose="02040503050406030204" pitchFamily="18" charset="0"/>
                <a:ea typeface="Cambria" panose="02040503050406030204" pitchFamily="18" charset="0"/>
              </a:rPr>
              <a:t>   Foundational chassis for stability and support.</a:t>
            </a:r>
          </a:p>
          <a:p>
            <a:pPr marL="0" indent="0"/>
            <a:r>
              <a:rPr lang="en-US" sz="1200" dirty="0">
                <a:solidFill>
                  <a:schemeClr val="bg1"/>
                </a:solidFill>
                <a:latin typeface="Cambria" panose="02040503050406030204" pitchFamily="18" charset="0"/>
                <a:ea typeface="Cambria" panose="02040503050406030204" pitchFamily="18" charset="0"/>
              </a:rPr>
              <a:t>   Simplifies wiring, secures components, and allows easy control access.</a:t>
            </a:r>
          </a:p>
        </p:txBody>
      </p:sp>
      <p:pic>
        <p:nvPicPr>
          <p:cNvPr id="15" name="Picture 14">
            <a:extLst>
              <a:ext uri="{FF2B5EF4-FFF2-40B4-BE49-F238E27FC236}">
                <a16:creationId xmlns:a16="http://schemas.microsoft.com/office/drawing/2014/main" id="{BE4E8881-F717-357E-7C7B-DABF62BDB1D1}"/>
              </a:ext>
            </a:extLst>
          </p:cNvPr>
          <p:cNvPicPr>
            <a:picLocks noChangeAspect="1"/>
          </p:cNvPicPr>
          <p:nvPr/>
        </p:nvPicPr>
        <p:blipFill rotWithShape="1">
          <a:blip r:embed="rId3"/>
          <a:srcRect t="23400" b="7616"/>
          <a:stretch/>
        </p:blipFill>
        <p:spPr>
          <a:xfrm>
            <a:off x="4775200" y="1737176"/>
            <a:ext cx="4282316" cy="2215581"/>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72"/>
        <p:cNvGrpSpPr/>
        <p:nvPr/>
      </p:nvGrpSpPr>
      <p:grpSpPr>
        <a:xfrm>
          <a:off x="0" y="0"/>
          <a:ext cx="0" cy="0"/>
          <a:chOff x="0" y="0"/>
          <a:chExt cx="0" cy="0"/>
        </a:xfrm>
      </p:grpSpPr>
      <p:graphicFrame>
        <p:nvGraphicFramePr>
          <p:cNvPr id="15" name="Diagram 14">
            <a:extLst>
              <a:ext uri="{FF2B5EF4-FFF2-40B4-BE49-F238E27FC236}">
                <a16:creationId xmlns:a16="http://schemas.microsoft.com/office/drawing/2014/main" id="{78B1E602-C9D5-0B25-EF3F-385AE2DD1885}"/>
              </a:ext>
            </a:extLst>
          </p:cNvPr>
          <p:cNvGraphicFramePr/>
          <p:nvPr>
            <p:extLst>
              <p:ext uri="{D42A27DB-BD31-4B8C-83A1-F6EECF244321}">
                <p14:modId xmlns:p14="http://schemas.microsoft.com/office/powerpoint/2010/main" val="732417603"/>
              </p:ext>
            </p:extLst>
          </p:nvPr>
        </p:nvGraphicFramePr>
        <p:xfrm>
          <a:off x="-257908" y="617750"/>
          <a:ext cx="5345723" cy="441026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7" name="Google Shape;170;p39">
            <a:extLst>
              <a:ext uri="{FF2B5EF4-FFF2-40B4-BE49-F238E27FC236}">
                <a16:creationId xmlns:a16="http://schemas.microsoft.com/office/drawing/2014/main" id="{D91D5A78-6FDF-A2EB-F289-6767226B0136}"/>
              </a:ext>
            </a:extLst>
          </p:cNvPr>
          <p:cNvSpPr txBox="1">
            <a:spLocks/>
          </p:cNvSpPr>
          <p:nvPr/>
        </p:nvSpPr>
        <p:spPr>
          <a:xfrm>
            <a:off x="569138" y="0"/>
            <a:ext cx="8740369" cy="6177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4500"/>
              <a:buFont typeface="Montserrat ExtraBold"/>
              <a:buNone/>
              <a:defRPr sz="4500" b="1" i="0" u="none" strike="noStrike" cap="none">
                <a:solidFill>
                  <a:schemeClr val="lt1"/>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2pPr>
            <a:lvl3pPr marR="0" lvl="2"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3pPr>
            <a:lvl4pPr marR="0" lvl="3"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4pPr>
            <a:lvl5pPr marR="0" lvl="4"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5pPr>
            <a:lvl6pPr marR="0" lvl="5"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6pPr>
            <a:lvl7pPr marR="0" lvl="6"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7pPr>
            <a:lvl8pPr marR="0" lvl="7"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8pPr>
            <a:lvl9pPr marR="0" lvl="8"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9pPr>
          </a:lstStyle>
          <a:p>
            <a:r>
              <a:rPr lang="en-IN" sz="2800" u="sng" dirty="0">
                <a:solidFill>
                  <a:schemeClr val="bg1"/>
                </a:solidFill>
                <a:latin typeface="Cambria" panose="02040503050406030204" pitchFamily="18" charset="0"/>
                <a:ea typeface="Cambria" panose="02040503050406030204" pitchFamily="18" charset="0"/>
              </a:rPr>
              <a:t>Electrical Design</a:t>
            </a:r>
          </a:p>
        </p:txBody>
      </p:sp>
      <p:cxnSp>
        <p:nvCxnSpPr>
          <p:cNvPr id="8" name="Google Shape;172;p39">
            <a:extLst>
              <a:ext uri="{FF2B5EF4-FFF2-40B4-BE49-F238E27FC236}">
                <a16:creationId xmlns:a16="http://schemas.microsoft.com/office/drawing/2014/main" id="{FF58AC79-4732-07B7-F04F-BD943B9D4DAE}"/>
              </a:ext>
            </a:extLst>
          </p:cNvPr>
          <p:cNvCxnSpPr>
            <a:cxnSpLocks/>
          </p:cNvCxnSpPr>
          <p:nvPr/>
        </p:nvCxnSpPr>
        <p:spPr>
          <a:xfrm>
            <a:off x="3524738" y="107334"/>
            <a:ext cx="2782277" cy="815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17" name="Picture 16">
            <a:extLst>
              <a:ext uri="{FF2B5EF4-FFF2-40B4-BE49-F238E27FC236}">
                <a16:creationId xmlns:a16="http://schemas.microsoft.com/office/drawing/2014/main" id="{F9BA3E10-0D5A-C997-3CBE-3727231BD818}"/>
              </a:ext>
            </a:extLst>
          </p:cNvPr>
          <p:cNvPicPr>
            <a:picLocks noChangeAspect="1"/>
          </p:cNvPicPr>
          <p:nvPr/>
        </p:nvPicPr>
        <p:blipFill rotWithShape="1">
          <a:blip r:embed="rId9"/>
          <a:srcRect b="17546"/>
          <a:stretch/>
        </p:blipFill>
        <p:spPr>
          <a:xfrm>
            <a:off x="4759918" y="1441938"/>
            <a:ext cx="4016409" cy="2259623"/>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5" name="TextBox 4">
            <a:extLst>
              <a:ext uri="{FF2B5EF4-FFF2-40B4-BE49-F238E27FC236}">
                <a16:creationId xmlns:a16="http://schemas.microsoft.com/office/drawing/2014/main" id="{F4769108-7418-7E33-CC3D-988E61192487}"/>
              </a:ext>
            </a:extLst>
          </p:cNvPr>
          <p:cNvSpPr txBox="1"/>
          <p:nvPr/>
        </p:nvSpPr>
        <p:spPr>
          <a:xfrm>
            <a:off x="769815" y="0"/>
            <a:ext cx="4572000" cy="523220"/>
          </a:xfrm>
          <a:prstGeom prst="rect">
            <a:avLst/>
          </a:prstGeom>
          <a:noFill/>
        </p:spPr>
        <p:txBody>
          <a:bodyPr wrap="square">
            <a:spAutoFit/>
          </a:bodyPr>
          <a:lstStyle/>
          <a:p>
            <a:pPr algn="ctr"/>
            <a:r>
              <a:rPr lang="en-IN" sz="2800" b="1" u="sng" dirty="0">
                <a:solidFill>
                  <a:schemeClr val="bg1"/>
                </a:solidFill>
                <a:latin typeface="Cambria" panose="02040503050406030204" pitchFamily="18" charset="0"/>
                <a:ea typeface="Cambria" panose="02040503050406030204" pitchFamily="18" charset="0"/>
              </a:rPr>
              <a:t>Programming</a:t>
            </a:r>
            <a:endParaRPr lang="en-IN" sz="2800" dirty="0"/>
          </a:p>
        </p:txBody>
      </p:sp>
      <p:sp>
        <p:nvSpPr>
          <p:cNvPr id="9" name="TextBox 8">
            <a:extLst>
              <a:ext uri="{FF2B5EF4-FFF2-40B4-BE49-F238E27FC236}">
                <a16:creationId xmlns:a16="http://schemas.microsoft.com/office/drawing/2014/main" id="{AA85BDAF-1878-14E2-A814-CBB2EBB2E6F3}"/>
              </a:ext>
            </a:extLst>
          </p:cNvPr>
          <p:cNvSpPr txBox="1"/>
          <p:nvPr/>
        </p:nvSpPr>
        <p:spPr>
          <a:xfrm>
            <a:off x="171940" y="609599"/>
            <a:ext cx="5767752" cy="3754874"/>
          </a:xfrm>
          <a:prstGeom prst="rect">
            <a:avLst/>
          </a:prstGeom>
          <a:noFill/>
        </p:spPr>
        <p:txBody>
          <a:bodyPr wrap="square">
            <a:spAutoFit/>
          </a:bodyPr>
          <a:lstStyle/>
          <a:p>
            <a:pPr marL="0" indent="0"/>
            <a:r>
              <a:rPr lang="en-US" dirty="0">
                <a:solidFill>
                  <a:schemeClr val="accent1">
                    <a:lumMod val="75000"/>
                  </a:schemeClr>
                </a:solidFill>
                <a:latin typeface="Cambria" panose="02040503050406030204" pitchFamily="18" charset="0"/>
                <a:ea typeface="Cambria" panose="02040503050406030204" pitchFamily="18" charset="0"/>
              </a:rPr>
              <a:t>Communication with Hardware:</a:t>
            </a:r>
          </a:p>
          <a:p>
            <a:pPr marL="0" indent="0" algn="ctr"/>
            <a:r>
              <a:rPr lang="en-US" dirty="0">
                <a:solidFill>
                  <a:schemeClr val="accent1">
                    <a:lumMod val="75000"/>
                  </a:schemeClr>
                </a:solidFill>
                <a:latin typeface="Cambria" panose="02040503050406030204" pitchFamily="18" charset="0"/>
                <a:ea typeface="Cambria" panose="02040503050406030204" pitchFamily="18" charset="0"/>
              </a:rPr>
              <a:t>   </a:t>
            </a:r>
            <a:r>
              <a:rPr lang="en-US" dirty="0">
                <a:solidFill>
                  <a:schemeClr val="bg1"/>
                </a:solidFill>
                <a:latin typeface="Cambria" panose="02040503050406030204" pitchFamily="18" charset="0"/>
                <a:ea typeface="Cambria" panose="02040503050406030204" pitchFamily="18" charset="0"/>
              </a:rPr>
              <a:t>Implementation of a communication layer using G-code for hardware interaction.</a:t>
            </a:r>
          </a:p>
          <a:p>
            <a:pPr marL="0" indent="0"/>
            <a:r>
              <a:rPr lang="en-US" dirty="0">
                <a:solidFill>
                  <a:schemeClr val="accent1">
                    <a:lumMod val="75000"/>
                  </a:schemeClr>
                </a:solidFill>
                <a:latin typeface="Cambria" panose="02040503050406030204" pitchFamily="18" charset="0"/>
                <a:ea typeface="Cambria" panose="02040503050406030204" pitchFamily="18" charset="0"/>
              </a:rPr>
              <a:t>Path Generation:</a:t>
            </a:r>
          </a:p>
          <a:p>
            <a:pPr marL="0" indent="0" algn="ctr"/>
            <a:r>
              <a:rPr lang="en-US" dirty="0">
                <a:solidFill>
                  <a:schemeClr val="accent1">
                    <a:lumMod val="75000"/>
                  </a:schemeClr>
                </a:solidFill>
                <a:latin typeface="Cambria" panose="02040503050406030204" pitchFamily="18" charset="0"/>
                <a:ea typeface="Cambria" panose="02040503050406030204" pitchFamily="18" charset="0"/>
              </a:rPr>
              <a:t>   </a:t>
            </a:r>
            <a:r>
              <a:rPr lang="en-US" dirty="0">
                <a:solidFill>
                  <a:schemeClr val="bg1"/>
                </a:solidFill>
                <a:latin typeface="Cambria" panose="02040503050406030204" pitchFamily="18" charset="0"/>
                <a:ea typeface="Cambria" panose="02040503050406030204" pitchFamily="18" charset="0"/>
              </a:rPr>
              <a:t>Algorithms for efficient pen movements considering factors like speed and precision</a:t>
            </a:r>
            <a:r>
              <a:rPr lang="en-US" dirty="0">
                <a:solidFill>
                  <a:schemeClr val="accent1">
                    <a:lumMod val="75000"/>
                  </a:schemeClr>
                </a:solidFill>
                <a:latin typeface="Cambria" panose="02040503050406030204" pitchFamily="18" charset="0"/>
                <a:ea typeface="Cambria" panose="02040503050406030204" pitchFamily="18" charset="0"/>
              </a:rPr>
              <a:t>.</a:t>
            </a:r>
          </a:p>
          <a:p>
            <a:pPr marL="0" indent="0"/>
            <a:r>
              <a:rPr lang="en-US" dirty="0">
                <a:solidFill>
                  <a:schemeClr val="accent1">
                    <a:lumMod val="75000"/>
                  </a:schemeClr>
                </a:solidFill>
                <a:latin typeface="Cambria" panose="02040503050406030204" pitchFamily="18" charset="0"/>
                <a:ea typeface="Cambria" panose="02040503050406030204" pitchFamily="18" charset="0"/>
              </a:rPr>
              <a:t>Inverse Kinematics:</a:t>
            </a:r>
          </a:p>
          <a:p>
            <a:pPr marL="0" indent="0" algn="ctr"/>
            <a:r>
              <a:rPr lang="en-US" dirty="0">
                <a:solidFill>
                  <a:schemeClr val="accent1">
                    <a:lumMod val="75000"/>
                  </a:schemeClr>
                </a:solidFill>
                <a:latin typeface="Cambria" panose="02040503050406030204" pitchFamily="18" charset="0"/>
                <a:ea typeface="Cambria" panose="02040503050406030204" pitchFamily="18" charset="0"/>
              </a:rPr>
              <a:t>   </a:t>
            </a:r>
            <a:r>
              <a:rPr lang="en-US" dirty="0">
                <a:solidFill>
                  <a:schemeClr val="bg1"/>
                </a:solidFill>
                <a:latin typeface="Cambria" panose="02040503050406030204" pitchFamily="18" charset="0"/>
                <a:ea typeface="Cambria" panose="02040503050406030204" pitchFamily="18" charset="0"/>
              </a:rPr>
              <a:t>Algorithms for calculating joint angles, enabling accurate pen positioning.</a:t>
            </a:r>
          </a:p>
          <a:p>
            <a:pPr marL="0" indent="0"/>
            <a:r>
              <a:rPr lang="en-US" dirty="0">
                <a:solidFill>
                  <a:schemeClr val="accent1">
                    <a:lumMod val="75000"/>
                  </a:schemeClr>
                </a:solidFill>
                <a:latin typeface="Cambria" panose="02040503050406030204" pitchFamily="18" charset="0"/>
                <a:ea typeface="Cambria" panose="02040503050406030204" pitchFamily="18" charset="0"/>
              </a:rPr>
              <a:t>Precision and Calibration:</a:t>
            </a:r>
          </a:p>
          <a:p>
            <a:pPr marL="0" indent="0" algn="ctr"/>
            <a:r>
              <a:rPr lang="en-US" dirty="0">
                <a:solidFill>
                  <a:schemeClr val="accent1">
                    <a:lumMod val="75000"/>
                  </a:schemeClr>
                </a:solidFill>
                <a:latin typeface="Cambria" panose="02040503050406030204" pitchFamily="18" charset="0"/>
                <a:ea typeface="Cambria" panose="02040503050406030204" pitchFamily="18" charset="0"/>
              </a:rPr>
              <a:t>   </a:t>
            </a:r>
            <a:r>
              <a:rPr lang="en-US" dirty="0">
                <a:solidFill>
                  <a:schemeClr val="bg1"/>
                </a:solidFill>
                <a:latin typeface="Cambria" panose="02040503050406030204" pitchFamily="18" charset="0"/>
                <a:ea typeface="Cambria" panose="02040503050406030204" pitchFamily="18" charset="0"/>
              </a:rPr>
              <a:t>Fine-tuning algorithms for accurate pen movements and calibration.</a:t>
            </a:r>
          </a:p>
          <a:p>
            <a:pPr marL="0" indent="0"/>
            <a:r>
              <a:rPr lang="en-US" dirty="0">
                <a:solidFill>
                  <a:schemeClr val="accent1">
                    <a:lumMod val="75000"/>
                  </a:schemeClr>
                </a:solidFill>
                <a:latin typeface="Cambria" panose="02040503050406030204" pitchFamily="18" charset="0"/>
                <a:ea typeface="Cambria" panose="02040503050406030204" pitchFamily="18" charset="0"/>
              </a:rPr>
              <a:t>Real-time Coordination:</a:t>
            </a:r>
          </a:p>
          <a:p>
            <a:pPr marL="0" indent="0" algn="ctr"/>
            <a:r>
              <a:rPr lang="en-US" dirty="0">
                <a:solidFill>
                  <a:schemeClr val="accent1">
                    <a:lumMod val="75000"/>
                  </a:schemeClr>
                </a:solidFill>
                <a:latin typeface="Cambria" panose="02040503050406030204" pitchFamily="18" charset="0"/>
                <a:ea typeface="Cambria" panose="02040503050406030204" pitchFamily="18" charset="0"/>
              </a:rPr>
              <a:t>   </a:t>
            </a:r>
            <a:r>
              <a:rPr lang="en-US" dirty="0">
                <a:solidFill>
                  <a:schemeClr val="bg1"/>
                </a:solidFill>
                <a:latin typeface="Cambria" panose="02040503050406030204" pitchFamily="18" charset="0"/>
                <a:ea typeface="Cambria" panose="02040503050406030204" pitchFamily="18" charset="0"/>
              </a:rPr>
              <a:t>Synchronization of multiple stepper motors for intricate path following.</a:t>
            </a:r>
          </a:p>
          <a:p>
            <a:pPr marL="0" indent="0"/>
            <a:r>
              <a:rPr lang="en-US" dirty="0">
                <a:solidFill>
                  <a:schemeClr val="accent1">
                    <a:lumMod val="75000"/>
                  </a:schemeClr>
                </a:solidFill>
                <a:latin typeface="Cambria" panose="02040503050406030204" pitchFamily="18" charset="0"/>
                <a:ea typeface="Cambria" panose="02040503050406030204" pitchFamily="18" charset="0"/>
              </a:rPr>
              <a:t>Optimization for Speed:</a:t>
            </a:r>
          </a:p>
          <a:p>
            <a:pPr marL="0" indent="0" algn="ctr"/>
            <a:r>
              <a:rPr lang="en-US" dirty="0">
                <a:solidFill>
                  <a:schemeClr val="accent1">
                    <a:lumMod val="75000"/>
                  </a:schemeClr>
                </a:solidFill>
                <a:latin typeface="Cambria" panose="02040503050406030204" pitchFamily="18" charset="0"/>
                <a:ea typeface="Cambria" panose="02040503050406030204" pitchFamily="18" charset="0"/>
              </a:rPr>
              <a:t>   </a:t>
            </a:r>
            <a:r>
              <a:rPr lang="en-US" dirty="0">
                <a:solidFill>
                  <a:schemeClr val="bg1"/>
                </a:solidFill>
                <a:latin typeface="Cambria" panose="02040503050406030204" pitchFamily="18" charset="0"/>
                <a:ea typeface="Cambria" panose="02040503050406030204" pitchFamily="18" charset="0"/>
              </a:rPr>
              <a:t>Code optimization crucial for smooth and efficient pen movements, especially in complex designs.</a:t>
            </a:r>
          </a:p>
          <a:p>
            <a:pPr marL="0" indent="0"/>
            <a:endParaRPr lang="en-US" dirty="0">
              <a:solidFill>
                <a:schemeClr val="accent1">
                  <a:lumMod val="75000"/>
                </a:schemeClr>
              </a:solidFill>
              <a:latin typeface="Cambria" panose="02040503050406030204" pitchFamily="18" charset="0"/>
              <a:ea typeface="Cambria" panose="02040503050406030204" pitchFamily="18" charset="0"/>
            </a:endParaRPr>
          </a:p>
        </p:txBody>
      </p:sp>
      <p:cxnSp>
        <p:nvCxnSpPr>
          <p:cNvPr id="10" name="Google Shape;172;p39">
            <a:extLst>
              <a:ext uri="{FF2B5EF4-FFF2-40B4-BE49-F238E27FC236}">
                <a16:creationId xmlns:a16="http://schemas.microsoft.com/office/drawing/2014/main" id="{40E4C31D-9364-D312-708C-A4B2AE43CE17}"/>
              </a:ext>
            </a:extLst>
          </p:cNvPr>
          <p:cNvCxnSpPr>
            <a:cxnSpLocks/>
          </p:cNvCxnSpPr>
          <p:nvPr/>
        </p:nvCxnSpPr>
        <p:spPr>
          <a:xfrm>
            <a:off x="1946031" y="115317"/>
            <a:ext cx="2219569"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14" name="Picture 13">
            <a:extLst>
              <a:ext uri="{FF2B5EF4-FFF2-40B4-BE49-F238E27FC236}">
                <a16:creationId xmlns:a16="http://schemas.microsoft.com/office/drawing/2014/main" id="{511FFA35-E6C9-A7C6-9F69-09DCF3141DF0}"/>
              </a:ext>
            </a:extLst>
          </p:cNvPr>
          <p:cNvPicPr>
            <a:picLocks noChangeAspect="1"/>
          </p:cNvPicPr>
          <p:nvPr/>
        </p:nvPicPr>
        <p:blipFill rotWithShape="1">
          <a:blip r:embed="rId3"/>
          <a:srcRect r="68376"/>
          <a:stretch/>
        </p:blipFill>
        <p:spPr>
          <a:xfrm>
            <a:off x="6010030" y="979100"/>
            <a:ext cx="2891692" cy="3862111"/>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70;p39">
            <a:extLst>
              <a:ext uri="{FF2B5EF4-FFF2-40B4-BE49-F238E27FC236}">
                <a16:creationId xmlns:a16="http://schemas.microsoft.com/office/drawing/2014/main" id="{46A28125-3C81-20B2-6F14-FF340A6A2F14}"/>
              </a:ext>
            </a:extLst>
          </p:cNvPr>
          <p:cNvSpPr txBox="1">
            <a:spLocks/>
          </p:cNvSpPr>
          <p:nvPr/>
        </p:nvSpPr>
        <p:spPr>
          <a:xfrm>
            <a:off x="2500925" y="0"/>
            <a:ext cx="4529904" cy="54707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4500"/>
              <a:buFont typeface="Montserrat ExtraBold"/>
              <a:buNone/>
              <a:defRPr sz="4500" b="1" i="0" u="none" strike="noStrike" cap="none">
                <a:solidFill>
                  <a:schemeClr val="lt1"/>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2pPr>
            <a:lvl3pPr marR="0" lvl="2"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3pPr>
            <a:lvl4pPr marR="0" lvl="3"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4pPr>
            <a:lvl5pPr marR="0" lvl="4"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5pPr>
            <a:lvl6pPr marR="0" lvl="5"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6pPr>
            <a:lvl7pPr marR="0" lvl="6"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7pPr>
            <a:lvl8pPr marR="0" lvl="7"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8pPr>
            <a:lvl9pPr marR="0" lvl="8"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9pPr>
          </a:lstStyle>
          <a:p>
            <a:r>
              <a:rPr lang="en-IN" sz="2800" u="sng" dirty="0">
                <a:solidFill>
                  <a:schemeClr val="bg1"/>
                </a:solidFill>
                <a:latin typeface="Cambria" panose="02040503050406030204" pitchFamily="18" charset="0"/>
                <a:ea typeface="Cambria" panose="02040503050406030204" pitchFamily="18" charset="0"/>
              </a:rPr>
              <a:t>Concise Flowchart of Code</a:t>
            </a:r>
          </a:p>
        </p:txBody>
      </p:sp>
      <p:cxnSp>
        <p:nvCxnSpPr>
          <p:cNvPr id="5" name="Google Shape;172;p39">
            <a:extLst>
              <a:ext uri="{FF2B5EF4-FFF2-40B4-BE49-F238E27FC236}">
                <a16:creationId xmlns:a16="http://schemas.microsoft.com/office/drawing/2014/main" id="{49E11622-34F8-A859-7BF3-110774229D77}"/>
              </a:ext>
            </a:extLst>
          </p:cNvPr>
          <p:cNvCxnSpPr>
            <a:cxnSpLocks/>
          </p:cNvCxnSpPr>
          <p:nvPr/>
        </p:nvCxnSpPr>
        <p:spPr>
          <a:xfrm>
            <a:off x="2599505" y="130779"/>
            <a:ext cx="4270218"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6" name="Google Shape;171;p39">
            <a:extLst>
              <a:ext uri="{FF2B5EF4-FFF2-40B4-BE49-F238E27FC236}">
                <a16:creationId xmlns:a16="http://schemas.microsoft.com/office/drawing/2014/main" id="{DC215327-027E-A9F6-FEB2-26B7A90425FB}"/>
              </a:ext>
            </a:extLst>
          </p:cNvPr>
          <p:cNvSpPr txBox="1">
            <a:spLocks/>
          </p:cNvSpPr>
          <p:nvPr/>
        </p:nvSpPr>
        <p:spPr>
          <a:xfrm>
            <a:off x="3552982" y="617749"/>
            <a:ext cx="4529904" cy="46498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accent1"/>
              </a:buClr>
              <a:buSzPts val="1400"/>
              <a:buFont typeface="Montserrat"/>
              <a:buNone/>
              <a:defRPr sz="1400" b="0" i="0" u="none" strike="noStrike" cap="none">
                <a:solidFill>
                  <a:schemeClr val="accent1"/>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accent1"/>
              </a:buClr>
              <a:buSzPts val="1800"/>
              <a:buFont typeface="Montserrat"/>
              <a:buNone/>
              <a:defRPr sz="1800" b="0" i="0" u="none" strike="noStrike" cap="none">
                <a:solidFill>
                  <a:schemeClr val="accent1"/>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accent1"/>
              </a:buClr>
              <a:buSzPts val="1800"/>
              <a:buFont typeface="Montserrat"/>
              <a:buNone/>
              <a:defRPr sz="1800" b="0" i="0" u="none" strike="noStrike" cap="none">
                <a:solidFill>
                  <a:schemeClr val="accent1"/>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accent1"/>
              </a:buClr>
              <a:buSzPts val="1800"/>
              <a:buFont typeface="Montserrat"/>
              <a:buNone/>
              <a:defRPr sz="1800" b="0" i="0" u="none" strike="noStrike" cap="none">
                <a:solidFill>
                  <a:schemeClr val="accent1"/>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accent1"/>
              </a:buClr>
              <a:buSzPts val="1800"/>
              <a:buFont typeface="Montserrat"/>
              <a:buNone/>
              <a:defRPr sz="1800" b="0" i="0" u="none" strike="noStrike" cap="none">
                <a:solidFill>
                  <a:schemeClr val="accent1"/>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accent1"/>
              </a:buClr>
              <a:buSzPts val="1800"/>
              <a:buFont typeface="Montserrat"/>
              <a:buNone/>
              <a:defRPr sz="1800" b="0" i="0" u="none" strike="noStrike" cap="none">
                <a:solidFill>
                  <a:schemeClr val="accent1"/>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accent1"/>
              </a:buClr>
              <a:buSzPts val="1800"/>
              <a:buFont typeface="Montserrat"/>
              <a:buNone/>
              <a:defRPr sz="1800" b="0" i="0" u="none" strike="noStrike" cap="none">
                <a:solidFill>
                  <a:schemeClr val="accent1"/>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accent1"/>
              </a:buClr>
              <a:buSzPts val="1800"/>
              <a:buFont typeface="Montserrat"/>
              <a:buNone/>
              <a:defRPr sz="1800" b="0" i="0" u="none" strike="noStrike" cap="none">
                <a:solidFill>
                  <a:schemeClr val="accent1"/>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accent1"/>
              </a:buClr>
              <a:buSzPts val="1800"/>
              <a:buFont typeface="Montserrat"/>
              <a:buNone/>
              <a:defRPr sz="1800" b="0" i="0" u="none" strike="noStrike" cap="none">
                <a:solidFill>
                  <a:schemeClr val="accent1"/>
                </a:solidFill>
                <a:latin typeface="Montserrat"/>
                <a:ea typeface="Montserrat"/>
                <a:cs typeface="Montserrat"/>
                <a:sym typeface="Montserrat"/>
              </a:defRPr>
            </a:lvl9pPr>
          </a:lstStyle>
          <a:p>
            <a:pPr marL="0" indent="0"/>
            <a:r>
              <a:rPr lang="en-US" b="1" dirty="0">
                <a:solidFill>
                  <a:schemeClr val="accent1">
                    <a:lumMod val="75000"/>
                  </a:schemeClr>
                </a:solidFill>
                <a:latin typeface="Cambria" panose="02040503050406030204" pitchFamily="18" charset="0"/>
                <a:ea typeface="Cambria" panose="02040503050406030204" pitchFamily="18" charset="0"/>
              </a:rPr>
              <a:t>1. Start:</a:t>
            </a:r>
          </a:p>
          <a:p>
            <a:pPr marL="0" indent="0"/>
            <a:r>
              <a:rPr lang="en-US" dirty="0">
                <a:solidFill>
                  <a:schemeClr val="bg1"/>
                </a:solidFill>
                <a:latin typeface="Cambria" panose="02040503050406030204" pitchFamily="18" charset="0"/>
                <a:ea typeface="Cambria" panose="02040503050406030204" pitchFamily="18" charset="0"/>
              </a:rPr>
              <a:t>   - Initialize serial communication and motor driver.</a:t>
            </a:r>
          </a:p>
          <a:p>
            <a:pPr marL="0" indent="0"/>
            <a:r>
              <a:rPr lang="en-US" b="1" dirty="0">
                <a:solidFill>
                  <a:schemeClr val="accent1">
                    <a:lumMod val="75000"/>
                  </a:schemeClr>
                </a:solidFill>
                <a:latin typeface="Cambria" panose="02040503050406030204" pitchFamily="18" charset="0"/>
                <a:ea typeface="Cambria" panose="02040503050406030204" pitchFamily="18" charset="0"/>
              </a:rPr>
              <a:t>2. Main Loop:</a:t>
            </a:r>
          </a:p>
          <a:p>
            <a:pPr marL="0" indent="0"/>
            <a:r>
              <a:rPr lang="en-US" dirty="0">
                <a:solidFill>
                  <a:schemeClr val="bg1"/>
                </a:solidFill>
                <a:latin typeface="Cambria" panose="02040503050406030204" pitchFamily="18" charset="0"/>
                <a:ea typeface="Cambria" panose="02040503050406030204" pitchFamily="18" charset="0"/>
              </a:rPr>
              <a:t>   - Read serial input.</a:t>
            </a:r>
          </a:p>
          <a:p>
            <a:pPr marL="0" indent="0"/>
            <a:r>
              <a:rPr lang="en-US" dirty="0">
                <a:solidFill>
                  <a:schemeClr val="bg1"/>
                </a:solidFill>
                <a:latin typeface="Cambria" panose="02040503050406030204" pitchFamily="18" charset="0"/>
                <a:ea typeface="Cambria" panose="02040503050406030204" pitchFamily="18" charset="0"/>
              </a:rPr>
              <a:t>     - If '1', execute drawing sequence.</a:t>
            </a:r>
          </a:p>
          <a:p>
            <a:pPr marL="0" indent="0"/>
            <a:r>
              <a:rPr lang="en-US" dirty="0">
                <a:solidFill>
                  <a:schemeClr val="bg1"/>
                </a:solidFill>
                <a:latin typeface="Cambria" panose="02040503050406030204" pitchFamily="18" charset="0"/>
                <a:ea typeface="Cambria" panose="02040503050406030204" pitchFamily="18" charset="0"/>
              </a:rPr>
              <a:t>     - If '2', return to home position.</a:t>
            </a:r>
          </a:p>
          <a:p>
            <a:pPr marL="0" indent="0"/>
            <a:r>
              <a:rPr lang="en-US" b="1" dirty="0">
                <a:solidFill>
                  <a:schemeClr val="accent1">
                    <a:lumMod val="75000"/>
                  </a:schemeClr>
                </a:solidFill>
                <a:latin typeface="Cambria" panose="02040503050406030204" pitchFamily="18" charset="0"/>
                <a:ea typeface="Cambria" panose="02040503050406030204" pitchFamily="18" charset="0"/>
              </a:rPr>
              <a:t>3. Drawing Sequence:</a:t>
            </a:r>
          </a:p>
          <a:p>
            <a:pPr marL="0" indent="0"/>
            <a:r>
              <a:rPr lang="en-US" dirty="0">
                <a:solidFill>
                  <a:schemeClr val="bg1"/>
                </a:solidFill>
                <a:latin typeface="Cambria" panose="02040503050406030204" pitchFamily="18" charset="0"/>
                <a:ea typeface="Cambria" panose="02040503050406030204" pitchFamily="18" charset="0"/>
              </a:rPr>
              <a:t>   - Check and handle emergency stop conditions.</a:t>
            </a:r>
          </a:p>
          <a:p>
            <a:pPr marL="0" indent="0"/>
            <a:r>
              <a:rPr lang="en-US" dirty="0">
                <a:solidFill>
                  <a:schemeClr val="bg1"/>
                </a:solidFill>
                <a:latin typeface="Cambria" panose="02040503050406030204" pitchFamily="18" charset="0"/>
                <a:ea typeface="Cambria" panose="02040503050406030204" pitchFamily="18" charset="0"/>
              </a:rPr>
              <a:t>   - Move in specified directions.</a:t>
            </a:r>
          </a:p>
          <a:p>
            <a:pPr marL="0" indent="0"/>
            <a:r>
              <a:rPr lang="en-US" dirty="0">
                <a:solidFill>
                  <a:schemeClr val="bg1"/>
                </a:solidFill>
                <a:latin typeface="Cambria" panose="02040503050406030204" pitchFamily="18" charset="0"/>
                <a:ea typeface="Cambria" panose="02040503050406030204" pitchFamily="18" charset="0"/>
              </a:rPr>
              <a:t>   - Stop motors.</a:t>
            </a:r>
          </a:p>
          <a:p>
            <a:pPr marL="0" indent="0"/>
            <a:r>
              <a:rPr lang="en-US" b="1" dirty="0">
                <a:solidFill>
                  <a:schemeClr val="accent1">
                    <a:lumMod val="75000"/>
                  </a:schemeClr>
                </a:solidFill>
                <a:latin typeface="Cambria" panose="02040503050406030204" pitchFamily="18" charset="0"/>
                <a:ea typeface="Cambria" panose="02040503050406030204" pitchFamily="18" charset="0"/>
              </a:rPr>
              <a:t>4. Move To Home:</a:t>
            </a:r>
          </a:p>
          <a:p>
            <a:pPr marL="0" indent="0"/>
            <a:r>
              <a:rPr lang="en-US" dirty="0">
                <a:solidFill>
                  <a:schemeClr val="bg1"/>
                </a:solidFill>
                <a:latin typeface="Cambria" panose="02040503050406030204" pitchFamily="18" charset="0"/>
                <a:ea typeface="Cambria" panose="02040503050406030204" pitchFamily="18" charset="0"/>
              </a:rPr>
              <a:t>   - Check limit switches and move to home if needed.</a:t>
            </a:r>
          </a:p>
          <a:p>
            <a:pPr marL="0" indent="0"/>
            <a:r>
              <a:rPr lang="en-US" b="1" dirty="0">
                <a:solidFill>
                  <a:schemeClr val="accent1">
                    <a:lumMod val="75000"/>
                  </a:schemeClr>
                </a:solidFill>
                <a:latin typeface="Cambria" panose="02040503050406030204" pitchFamily="18" charset="0"/>
                <a:ea typeface="Cambria" panose="02040503050406030204" pitchFamily="18" charset="0"/>
              </a:rPr>
              <a:t>5. Read Switches:</a:t>
            </a:r>
          </a:p>
          <a:p>
            <a:pPr marL="0" indent="0"/>
            <a:r>
              <a:rPr lang="en-US" dirty="0">
                <a:solidFill>
                  <a:schemeClr val="bg1"/>
                </a:solidFill>
                <a:latin typeface="Cambria" panose="02040503050406030204" pitchFamily="18" charset="0"/>
                <a:ea typeface="Cambria" panose="02040503050406030204" pitchFamily="18" charset="0"/>
              </a:rPr>
              <a:t>   - Read limit and emergency switches.</a:t>
            </a:r>
          </a:p>
          <a:p>
            <a:pPr marL="0" indent="0"/>
            <a:r>
              <a:rPr lang="en-US" b="1" dirty="0">
                <a:solidFill>
                  <a:schemeClr val="accent1">
                    <a:lumMod val="75000"/>
                  </a:schemeClr>
                </a:solidFill>
                <a:latin typeface="Cambria" panose="02040503050406030204" pitchFamily="18" charset="0"/>
                <a:ea typeface="Cambria" panose="02040503050406030204" pitchFamily="18" charset="0"/>
              </a:rPr>
              <a:t>6. Check Limits:</a:t>
            </a:r>
          </a:p>
          <a:p>
            <a:pPr marL="0" indent="0"/>
            <a:r>
              <a:rPr lang="en-US" dirty="0">
                <a:solidFill>
                  <a:schemeClr val="bg1"/>
                </a:solidFill>
                <a:latin typeface="Cambria" panose="02040503050406030204" pitchFamily="18" charset="0"/>
                <a:ea typeface="Cambria" panose="02040503050406030204" pitchFamily="18" charset="0"/>
              </a:rPr>
              <a:t>   - Move to home if any limit switch is triggered.</a:t>
            </a:r>
          </a:p>
          <a:p>
            <a:pPr marL="0" indent="0"/>
            <a:r>
              <a:rPr lang="en-US" dirty="0">
                <a:solidFill>
                  <a:schemeClr val="bg1"/>
                </a:solidFill>
                <a:latin typeface="Cambria" panose="02040503050406030204" pitchFamily="18" charset="0"/>
                <a:ea typeface="Cambria" panose="02040503050406030204" pitchFamily="18" charset="0"/>
              </a:rPr>
              <a:t>   - Activate emergency stop if the emergency switch is triggered.</a:t>
            </a:r>
          </a:p>
          <a:p>
            <a:pPr marL="0" indent="0"/>
            <a:r>
              <a:rPr lang="en-US" b="1" dirty="0">
                <a:solidFill>
                  <a:schemeClr val="accent1">
                    <a:lumMod val="75000"/>
                  </a:schemeClr>
                </a:solidFill>
                <a:latin typeface="Cambria" panose="02040503050406030204" pitchFamily="18" charset="0"/>
                <a:ea typeface="Cambria" panose="02040503050406030204" pitchFamily="18" charset="0"/>
              </a:rPr>
              <a:t>7. End:</a:t>
            </a:r>
          </a:p>
          <a:p>
            <a:pPr marL="0" indent="0"/>
            <a:r>
              <a:rPr lang="en-US" dirty="0">
                <a:solidFill>
                  <a:schemeClr val="bg1"/>
                </a:solidFill>
                <a:latin typeface="Cambria" panose="02040503050406030204" pitchFamily="18" charset="0"/>
                <a:ea typeface="Cambria" panose="02040503050406030204" pitchFamily="18" charset="0"/>
              </a:rPr>
              <a:t>   - Display messages based on the current state..</a:t>
            </a:r>
          </a:p>
        </p:txBody>
      </p:sp>
      <p:pic>
        <p:nvPicPr>
          <p:cNvPr id="14" name="Picture 13">
            <a:extLst>
              <a:ext uri="{FF2B5EF4-FFF2-40B4-BE49-F238E27FC236}">
                <a16:creationId xmlns:a16="http://schemas.microsoft.com/office/drawing/2014/main" id="{F12FF738-B4D4-A499-9699-95EA64D5EFE7}"/>
              </a:ext>
            </a:extLst>
          </p:cNvPr>
          <p:cNvPicPr>
            <a:picLocks noChangeAspect="1"/>
          </p:cNvPicPr>
          <p:nvPr/>
        </p:nvPicPr>
        <p:blipFill>
          <a:blip r:embed="rId2"/>
          <a:stretch>
            <a:fillRect/>
          </a:stretch>
        </p:blipFill>
        <p:spPr>
          <a:xfrm>
            <a:off x="349273" y="617749"/>
            <a:ext cx="3203709" cy="4151100"/>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spTree>
    <p:extLst>
      <p:ext uri="{BB962C8B-B14F-4D97-AF65-F5344CB8AC3E}">
        <p14:creationId xmlns:p14="http://schemas.microsoft.com/office/powerpoint/2010/main" val="215033443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8" name="Rectangle 7">
            <a:extLst>
              <a:ext uri="{FF2B5EF4-FFF2-40B4-BE49-F238E27FC236}">
                <a16:creationId xmlns:a16="http://schemas.microsoft.com/office/drawing/2014/main" id="{86BAC0D8-5BB2-6866-35CB-B5ED53F9D578}"/>
              </a:ext>
            </a:extLst>
          </p:cNvPr>
          <p:cNvSpPr/>
          <p:nvPr/>
        </p:nvSpPr>
        <p:spPr>
          <a:xfrm>
            <a:off x="0" y="2110085"/>
            <a:ext cx="9144000" cy="1754326"/>
          </a:xfrm>
          <a:prstGeom prst="rect">
            <a:avLst/>
          </a:prstGeom>
        </p:spPr>
        <p:style>
          <a:lnRef idx="0">
            <a:schemeClr val="dk1"/>
          </a:lnRef>
          <a:fillRef idx="3">
            <a:schemeClr val="dk1"/>
          </a:fillRef>
          <a:effectRef idx="3">
            <a:schemeClr val="dk1"/>
          </a:effectRef>
          <a:fontRef idx="minor">
            <a:schemeClr val="lt1"/>
          </a:fontRef>
        </p:style>
        <p:txBody>
          <a:bodyPr wrap="square" lIns="91440" tIns="45720" rIns="91440" bIns="45720">
            <a:spAutoFit/>
          </a:bodyPr>
          <a:lstStyle/>
          <a:p>
            <a:pPr algn="ctr"/>
            <a:r>
              <a:rPr lang="en-IN" sz="54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Times New Roman" panose="02020603050405020304" pitchFamily="18" charset="0"/>
                <a:ea typeface="Cambria" panose="02040503050406030204" pitchFamily="18" charset="0"/>
                <a:cs typeface="Times New Roman" panose="02020603050405020304" pitchFamily="18" charset="0"/>
              </a:rPr>
              <a:t>DEVELOPMENT AND FABRICATION STAGE</a:t>
            </a:r>
            <a:endParaRPr lang="en-IN" sz="54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4" name="Google Shape;170;p39">
            <a:extLst>
              <a:ext uri="{FF2B5EF4-FFF2-40B4-BE49-F238E27FC236}">
                <a16:creationId xmlns:a16="http://schemas.microsoft.com/office/drawing/2014/main" id="{0A0B8260-0380-B054-4839-42A4496FAF6F}"/>
              </a:ext>
            </a:extLst>
          </p:cNvPr>
          <p:cNvSpPr txBox="1">
            <a:spLocks/>
          </p:cNvSpPr>
          <p:nvPr/>
        </p:nvSpPr>
        <p:spPr>
          <a:xfrm>
            <a:off x="148491" y="144577"/>
            <a:ext cx="7635632" cy="73369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000"/>
              <a:buFont typeface="Montserrat ExtraBold"/>
              <a:buNone/>
              <a:defRPr sz="3000" b="1" i="0" u="none" strike="noStrike" cap="none">
                <a:solidFill>
                  <a:schemeClr val="lt1"/>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2pPr>
            <a:lvl3pPr marR="0" lvl="2"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3pPr>
            <a:lvl4pPr marR="0" lvl="3"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4pPr>
            <a:lvl5pPr marR="0" lvl="4"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5pPr>
            <a:lvl6pPr marR="0" lvl="5"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6pPr>
            <a:lvl7pPr marR="0" lvl="6"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7pPr>
            <a:lvl8pPr marR="0" lvl="7"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8pPr>
            <a:lvl9pPr marR="0" lvl="8"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9pPr>
          </a:lstStyle>
          <a:p>
            <a:r>
              <a:rPr lang="en-US" sz="2800" i="0" u="sng" strike="noStrike" spc="50" baseline="0" dirty="0">
                <a:ln w="9525" cmpd="sng">
                  <a:noFill/>
                  <a:prstDash val="solid"/>
                </a:ln>
                <a:solidFill>
                  <a:schemeClr val="bg1"/>
                </a:solidFill>
                <a:effectLst>
                  <a:glow rad="38100">
                    <a:schemeClr val="accent1">
                      <a:alpha val="40000"/>
                    </a:schemeClr>
                  </a:glow>
                </a:effectLst>
                <a:latin typeface="Cambria" panose="02040503050406030204" pitchFamily="18" charset="0"/>
                <a:ea typeface="Cambria" panose="02040503050406030204" pitchFamily="18" charset="0"/>
              </a:rPr>
              <a:t>Selection of materials</a:t>
            </a:r>
          </a:p>
        </p:txBody>
      </p:sp>
      <p:graphicFrame>
        <p:nvGraphicFramePr>
          <p:cNvPr id="11" name="Diagram 10">
            <a:extLst>
              <a:ext uri="{FF2B5EF4-FFF2-40B4-BE49-F238E27FC236}">
                <a16:creationId xmlns:a16="http://schemas.microsoft.com/office/drawing/2014/main" id="{B701F8F5-7BF4-276D-06C0-7C5358C9EF10}"/>
              </a:ext>
            </a:extLst>
          </p:cNvPr>
          <p:cNvGraphicFramePr/>
          <p:nvPr>
            <p:extLst>
              <p:ext uri="{D42A27DB-BD31-4B8C-83A1-F6EECF244321}">
                <p14:modId xmlns:p14="http://schemas.microsoft.com/office/powerpoint/2010/main" val="3357614800"/>
              </p:ext>
            </p:extLst>
          </p:nvPr>
        </p:nvGraphicFramePr>
        <p:xfrm>
          <a:off x="3509107" y="878271"/>
          <a:ext cx="5322278" cy="403284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6" name="Google Shape;172;p39">
            <a:extLst>
              <a:ext uri="{FF2B5EF4-FFF2-40B4-BE49-F238E27FC236}">
                <a16:creationId xmlns:a16="http://schemas.microsoft.com/office/drawing/2014/main" id="{1519D6C0-88FD-1B0E-6269-77445E22182D}"/>
              </a:ext>
            </a:extLst>
          </p:cNvPr>
          <p:cNvCxnSpPr>
            <a:cxnSpLocks/>
          </p:cNvCxnSpPr>
          <p:nvPr/>
        </p:nvCxnSpPr>
        <p:spPr>
          <a:xfrm>
            <a:off x="2102338" y="255825"/>
            <a:ext cx="3720124"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12" name="Google Shape;764;p24" descr="QIDI TECH X-Max 3D Printer, Great Intelligent Industrial Quality Touch  Screen 5 Inch High Precision Printing with ABS PLA TPU Nylon PC Filament  300 x 250 x 300 mm: Amazon.de: Business, Industry">
            <a:extLst>
              <a:ext uri="{FF2B5EF4-FFF2-40B4-BE49-F238E27FC236}">
                <a16:creationId xmlns:a16="http://schemas.microsoft.com/office/drawing/2014/main" id="{E03732C2-BEAD-4782-0179-2AE853A5CFBB}"/>
              </a:ext>
            </a:extLst>
          </p:cNvPr>
          <p:cNvPicPr preferRelativeResize="0"/>
          <p:nvPr/>
        </p:nvPicPr>
        <p:blipFill rotWithShape="1">
          <a:blip r:embed="rId8">
            <a:alphaModFix/>
          </a:blip>
          <a:srcRect t="22237"/>
          <a:stretch/>
        </p:blipFill>
        <p:spPr>
          <a:xfrm>
            <a:off x="242277" y="1570892"/>
            <a:ext cx="3081215" cy="260861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954"/>
        <p:cNvGrpSpPr/>
        <p:nvPr/>
      </p:nvGrpSpPr>
      <p:grpSpPr>
        <a:xfrm>
          <a:off x="0" y="0"/>
          <a:ext cx="0" cy="0"/>
          <a:chOff x="0" y="0"/>
          <a:chExt cx="0" cy="0"/>
        </a:xfrm>
      </p:grpSpPr>
      <p:sp>
        <p:nvSpPr>
          <p:cNvPr id="4" name="Google Shape;170;p39">
            <a:extLst>
              <a:ext uri="{FF2B5EF4-FFF2-40B4-BE49-F238E27FC236}">
                <a16:creationId xmlns:a16="http://schemas.microsoft.com/office/drawing/2014/main" id="{2B7FC009-A377-508B-D241-852D6BED1C6F}"/>
              </a:ext>
            </a:extLst>
          </p:cNvPr>
          <p:cNvSpPr txBox="1">
            <a:spLocks/>
          </p:cNvSpPr>
          <p:nvPr/>
        </p:nvSpPr>
        <p:spPr>
          <a:xfrm>
            <a:off x="2117970" y="480639"/>
            <a:ext cx="4329723" cy="73369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000"/>
              <a:buFont typeface="Montserrat ExtraBold"/>
              <a:buNone/>
              <a:defRPr sz="3000" b="1" i="0" u="none" strike="noStrike" cap="none">
                <a:solidFill>
                  <a:schemeClr val="lt1"/>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2pPr>
            <a:lvl3pPr marR="0" lvl="2"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3pPr>
            <a:lvl4pPr marR="0" lvl="3"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4pPr>
            <a:lvl5pPr marR="0" lvl="4"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5pPr>
            <a:lvl6pPr marR="0" lvl="5"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6pPr>
            <a:lvl7pPr marR="0" lvl="6"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7pPr>
            <a:lvl8pPr marR="0" lvl="7"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8pPr>
            <a:lvl9pPr marR="0" lvl="8"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9pPr>
          </a:lstStyle>
          <a:p>
            <a:pPr algn="r"/>
            <a:r>
              <a:rPr lang="en-US" sz="2800" i="0" u="sng" strike="noStrike" spc="50" baseline="0" dirty="0">
                <a:ln w="9525" cmpd="sng">
                  <a:noFill/>
                  <a:prstDash val="solid"/>
                </a:ln>
                <a:solidFill>
                  <a:schemeClr val="bg1"/>
                </a:solidFill>
                <a:effectLst>
                  <a:glow rad="38100">
                    <a:schemeClr val="accent1">
                      <a:alpha val="40000"/>
                    </a:schemeClr>
                  </a:glow>
                </a:effectLst>
                <a:latin typeface="Cambria" panose="02040503050406030204" pitchFamily="18" charset="0"/>
                <a:ea typeface="Cambria" panose="02040503050406030204" pitchFamily="18" charset="0"/>
              </a:rPr>
              <a:t>Application of test piece </a:t>
            </a:r>
          </a:p>
        </p:txBody>
      </p:sp>
      <p:graphicFrame>
        <p:nvGraphicFramePr>
          <p:cNvPr id="7" name="Diagram 6">
            <a:extLst>
              <a:ext uri="{FF2B5EF4-FFF2-40B4-BE49-F238E27FC236}">
                <a16:creationId xmlns:a16="http://schemas.microsoft.com/office/drawing/2014/main" id="{7E2B00D7-3E4A-E645-8158-B7C9FD27B172}"/>
              </a:ext>
            </a:extLst>
          </p:cNvPr>
          <p:cNvGraphicFramePr/>
          <p:nvPr>
            <p:extLst>
              <p:ext uri="{D42A27DB-BD31-4B8C-83A1-F6EECF244321}">
                <p14:modId xmlns:p14="http://schemas.microsoft.com/office/powerpoint/2010/main" val="3134388692"/>
              </p:ext>
            </p:extLst>
          </p:nvPr>
        </p:nvGraphicFramePr>
        <p:xfrm>
          <a:off x="1213087" y="1023817"/>
          <a:ext cx="4888167" cy="331372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6" name="Google Shape;172;p39">
            <a:extLst>
              <a:ext uri="{FF2B5EF4-FFF2-40B4-BE49-F238E27FC236}">
                <a16:creationId xmlns:a16="http://schemas.microsoft.com/office/drawing/2014/main" id="{ADD5D7AC-794D-1142-18C2-3C6E9CFF9719}"/>
              </a:ext>
            </a:extLst>
          </p:cNvPr>
          <p:cNvCxnSpPr>
            <a:cxnSpLocks/>
          </p:cNvCxnSpPr>
          <p:nvPr/>
        </p:nvCxnSpPr>
        <p:spPr>
          <a:xfrm>
            <a:off x="2250831" y="591887"/>
            <a:ext cx="4095262"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11" name="Google Shape;771;p25">
            <a:extLst>
              <a:ext uri="{FF2B5EF4-FFF2-40B4-BE49-F238E27FC236}">
                <a16:creationId xmlns:a16="http://schemas.microsoft.com/office/drawing/2014/main" id="{1B999E19-A3A3-B5A9-DC92-A16697570B2D}"/>
              </a:ext>
            </a:extLst>
          </p:cNvPr>
          <p:cNvPicPr preferRelativeResize="0"/>
          <p:nvPr/>
        </p:nvPicPr>
        <p:blipFill rotWithShape="1">
          <a:blip r:embed="rId8">
            <a:alphaModFix/>
          </a:blip>
          <a:srcRect/>
          <a:stretch/>
        </p:blipFill>
        <p:spPr>
          <a:xfrm>
            <a:off x="385515" y="1214333"/>
            <a:ext cx="2302978" cy="1857114"/>
          </a:xfrm>
          <a:prstGeom prst="rect">
            <a:avLst/>
          </a:prstGeom>
          <a:noFill/>
          <a:ln>
            <a:noFill/>
          </a:ln>
        </p:spPr>
      </p:pic>
      <p:pic>
        <p:nvPicPr>
          <p:cNvPr id="12" name="Google Shape;772;p25">
            <a:extLst>
              <a:ext uri="{FF2B5EF4-FFF2-40B4-BE49-F238E27FC236}">
                <a16:creationId xmlns:a16="http://schemas.microsoft.com/office/drawing/2014/main" id="{39CA7F5B-0A3D-9177-4FE7-6D778EE253D6}"/>
              </a:ext>
            </a:extLst>
          </p:cNvPr>
          <p:cNvPicPr preferRelativeResize="0"/>
          <p:nvPr/>
        </p:nvPicPr>
        <p:blipFill rotWithShape="1">
          <a:blip r:embed="rId9">
            <a:alphaModFix/>
          </a:blip>
          <a:srcRect/>
          <a:stretch/>
        </p:blipFill>
        <p:spPr>
          <a:xfrm>
            <a:off x="6101254" y="1214333"/>
            <a:ext cx="2302978" cy="1857111"/>
          </a:xfrm>
          <a:prstGeom prst="rect">
            <a:avLst/>
          </a:prstGeom>
          <a:noFill/>
          <a:ln>
            <a:noFill/>
          </a:ln>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25" name="TextBox 24">
            <a:extLst>
              <a:ext uri="{FF2B5EF4-FFF2-40B4-BE49-F238E27FC236}">
                <a16:creationId xmlns:a16="http://schemas.microsoft.com/office/drawing/2014/main" id="{805C0ECF-38FA-0F59-0705-BBC87CCB473A}"/>
              </a:ext>
            </a:extLst>
          </p:cNvPr>
          <p:cNvSpPr txBox="1"/>
          <p:nvPr/>
        </p:nvSpPr>
        <p:spPr>
          <a:xfrm>
            <a:off x="210740" y="65187"/>
            <a:ext cx="8722519" cy="5078313"/>
          </a:xfrm>
          <a:prstGeom prst="rect">
            <a:avLst/>
          </a:prstGeom>
          <a:noFill/>
          <a:ln>
            <a:noFill/>
          </a:ln>
        </p:spPr>
        <p:txBody>
          <a:bodyPr wrap="square">
            <a:spAutoFit/>
          </a:bodyPr>
          <a:lstStyle/>
          <a:p>
            <a:pPr algn="ctr"/>
            <a:r>
              <a:rPr lang="en-IN" sz="2800" b="1" u="sng" spc="50" dirty="0">
                <a:ln w="9525" cmpd="sng">
                  <a:noFill/>
                  <a:prstDash val="solid"/>
                </a:ln>
                <a:solidFill>
                  <a:schemeClr val="bg1"/>
                </a:solidFill>
                <a:effectLst>
                  <a:glow rad="38100">
                    <a:schemeClr val="accent1">
                      <a:alpha val="40000"/>
                    </a:schemeClr>
                  </a:glow>
                  <a:outerShdw blurRad="38100" dist="38100" dir="2700000" algn="tl">
                    <a:srgbClr val="000000">
                      <a:alpha val="43137"/>
                    </a:srgbClr>
                  </a:outerShdw>
                </a:effectLst>
                <a:latin typeface="Cambria" panose="02040503050406030204" pitchFamily="18" charset="0"/>
                <a:ea typeface="Cambria" panose="02040503050406030204" pitchFamily="18" charset="0"/>
              </a:rPr>
              <a:t>Table of contents </a:t>
            </a:r>
            <a:endParaRPr lang="en-IN" sz="2800" b="1" i="0" u="sng" strike="noStrike" spc="50" baseline="0" dirty="0">
              <a:ln w="9525" cmpd="sng">
                <a:noFill/>
                <a:prstDash val="solid"/>
              </a:ln>
              <a:solidFill>
                <a:schemeClr val="bg1"/>
              </a:solidFill>
              <a:effectLst>
                <a:glow rad="38100">
                  <a:schemeClr val="accent1">
                    <a:alpha val="40000"/>
                  </a:schemeClr>
                </a:glow>
                <a:outerShdw blurRad="38100" dist="38100" dir="2700000" algn="tl">
                  <a:srgbClr val="000000">
                    <a:alpha val="43137"/>
                  </a:srgbClr>
                </a:outerShdw>
              </a:effectLst>
              <a:latin typeface="Cambria" panose="02040503050406030204" pitchFamily="18" charset="0"/>
              <a:ea typeface="Cambria" panose="02040503050406030204" pitchFamily="18" charset="0"/>
            </a:endParaRPr>
          </a:p>
          <a:p>
            <a:pPr algn="ctr"/>
            <a:endParaRPr lang="en-IN" sz="2000" b="1" i="0" u="sng" strike="noStrike" spc="50" baseline="0" dirty="0">
              <a:ln w="9525" cmpd="sng">
                <a:noFill/>
                <a:prstDash val="solid"/>
              </a:ln>
              <a:solidFill>
                <a:schemeClr val="accent1">
                  <a:lumMod val="75000"/>
                </a:schemeClr>
              </a:solidFill>
              <a:effectLst>
                <a:glow rad="38100">
                  <a:schemeClr val="accent1">
                    <a:alpha val="40000"/>
                  </a:schemeClr>
                </a:glow>
              </a:effectLst>
              <a:latin typeface="Cambria" panose="02040503050406030204" pitchFamily="18" charset="0"/>
              <a:ea typeface="Cambria" panose="02040503050406030204" pitchFamily="18" charset="0"/>
            </a:endParaRPr>
          </a:p>
          <a:p>
            <a:r>
              <a:rPr lang="en-IN" sz="1200" b="1" i="0" u="none" strike="noStrike" spc="50" baseline="0" dirty="0">
                <a:ln w="9525" cmpd="sng">
                  <a:noFill/>
                  <a:prstDash val="solid"/>
                </a:ln>
                <a:solidFill>
                  <a:schemeClr val="bg1"/>
                </a:solidFill>
                <a:effectLst>
                  <a:glow rad="38100">
                    <a:schemeClr val="accent1">
                      <a:alpha val="40000"/>
                    </a:schemeClr>
                  </a:glow>
                </a:effectLst>
                <a:latin typeface="Cambria" panose="02040503050406030204" pitchFamily="18" charset="0"/>
                <a:ea typeface="Cambria" panose="02040503050406030204" pitchFamily="18" charset="0"/>
              </a:rPr>
              <a:t>1. INTRODUCTION</a:t>
            </a:r>
          </a:p>
          <a:p>
            <a:pPr algn="r"/>
            <a:r>
              <a:rPr lang="en-US" sz="1200" b="1" i="0" u="none" strike="noStrike" spc="50" baseline="0" dirty="0">
                <a:ln w="9525" cmpd="sng">
                  <a:noFill/>
                  <a:prstDash val="solid"/>
                </a:ln>
                <a:solidFill>
                  <a:schemeClr val="bg1"/>
                </a:solidFill>
                <a:effectLst>
                  <a:glow rad="38100">
                    <a:schemeClr val="accent1">
                      <a:alpha val="40000"/>
                    </a:schemeClr>
                  </a:glow>
                </a:effectLst>
                <a:latin typeface="Cambria" panose="02040503050406030204" pitchFamily="18" charset="0"/>
                <a:ea typeface="Cambria" panose="02040503050406030204" pitchFamily="18" charset="0"/>
              </a:rPr>
              <a:t>2. PROJECT GOALS &amp; PROJECT PLANNING </a:t>
            </a:r>
          </a:p>
          <a:p>
            <a:pPr algn="r"/>
            <a:r>
              <a:rPr lang="en-US" sz="1200" i="0" u="none" strike="noStrike" spc="50" baseline="0" dirty="0">
                <a:ln w="9525" cmpd="sng">
                  <a:noFill/>
                  <a:prstDash val="solid"/>
                </a:ln>
                <a:solidFill>
                  <a:schemeClr val="accent1">
                    <a:lumMod val="75000"/>
                  </a:schemeClr>
                </a:solidFill>
                <a:effectLst>
                  <a:glow rad="38100">
                    <a:schemeClr val="accent1">
                      <a:alpha val="40000"/>
                    </a:schemeClr>
                  </a:glow>
                </a:effectLst>
                <a:latin typeface="Cambria" panose="02040503050406030204" pitchFamily="18" charset="0"/>
                <a:ea typeface="Cambria" panose="02040503050406030204" pitchFamily="18" charset="0"/>
              </a:rPr>
              <a:t>2.1 Project Goals and Objectives </a:t>
            </a:r>
          </a:p>
          <a:p>
            <a:pPr algn="r"/>
            <a:r>
              <a:rPr lang="en-IN" sz="1200" i="0" u="none" strike="noStrike" spc="50" baseline="0" dirty="0">
                <a:ln w="9525" cmpd="sng">
                  <a:noFill/>
                  <a:prstDash val="solid"/>
                </a:ln>
                <a:solidFill>
                  <a:schemeClr val="accent1">
                    <a:lumMod val="75000"/>
                  </a:schemeClr>
                </a:solidFill>
                <a:effectLst>
                  <a:glow rad="38100">
                    <a:schemeClr val="accent1">
                      <a:alpha val="40000"/>
                    </a:schemeClr>
                  </a:glow>
                </a:effectLst>
                <a:latin typeface="Cambria" panose="02040503050406030204" pitchFamily="18" charset="0"/>
                <a:ea typeface="Cambria" panose="02040503050406030204" pitchFamily="18" charset="0"/>
              </a:rPr>
              <a:t>2.2 Organisation Chart </a:t>
            </a:r>
          </a:p>
          <a:p>
            <a:pPr algn="r"/>
            <a:r>
              <a:rPr lang="en-IN" sz="1200" i="0" u="none" strike="noStrike" spc="50" baseline="0" dirty="0">
                <a:ln w="9525" cmpd="sng">
                  <a:noFill/>
                  <a:prstDash val="solid"/>
                </a:ln>
                <a:solidFill>
                  <a:schemeClr val="accent1">
                    <a:lumMod val="75000"/>
                  </a:schemeClr>
                </a:solidFill>
                <a:effectLst>
                  <a:glow rad="38100">
                    <a:schemeClr val="accent1">
                      <a:alpha val="40000"/>
                    </a:schemeClr>
                  </a:glow>
                </a:effectLst>
                <a:latin typeface="Cambria" panose="02040503050406030204" pitchFamily="18" charset="0"/>
                <a:ea typeface="Cambria" panose="02040503050406030204" pitchFamily="18" charset="0"/>
              </a:rPr>
              <a:t>2.3 Project Timeline </a:t>
            </a:r>
          </a:p>
          <a:p>
            <a:pPr algn="r"/>
            <a:r>
              <a:rPr lang="en-US" sz="1200" i="0" u="none" strike="noStrike" spc="50" baseline="0" dirty="0">
                <a:ln w="9525" cmpd="sng">
                  <a:noFill/>
                  <a:prstDash val="solid"/>
                </a:ln>
                <a:solidFill>
                  <a:schemeClr val="accent1">
                    <a:lumMod val="75000"/>
                  </a:schemeClr>
                </a:solidFill>
                <a:effectLst>
                  <a:glow rad="38100">
                    <a:schemeClr val="accent1">
                      <a:alpha val="40000"/>
                    </a:schemeClr>
                  </a:glow>
                </a:effectLst>
                <a:latin typeface="Cambria" panose="02040503050406030204" pitchFamily="18" charset="0"/>
                <a:ea typeface="Cambria" panose="02040503050406030204" pitchFamily="18" charset="0"/>
              </a:rPr>
              <a:t>2.4 Project V-model </a:t>
            </a:r>
          </a:p>
          <a:p>
            <a:pPr algn="r"/>
            <a:r>
              <a:rPr lang="en-IN" sz="1200" i="0" u="none" strike="noStrike" spc="50" baseline="0" dirty="0">
                <a:ln w="9525" cmpd="sng">
                  <a:noFill/>
                  <a:prstDash val="solid"/>
                </a:ln>
                <a:solidFill>
                  <a:schemeClr val="accent1">
                    <a:lumMod val="75000"/>
                  </a:schemeClr>
                </a:solidFill>
                <a:effectLst>
                  <a:glow rad="38100">
                    <a:schemeClr val="accent1">
                      <a:alpha val="40000"/>
                    </a:schemeClr>
                  </a:glow>
                </a:effectLst>
                <a:latin typeface="Cambria" panose="02040503050406030204" pitchFamily="18" charset="0"/>
                <a:ea typeface="Cambria" panose="02040503050406030204" pitchFamily="18" charset="0"/>
              </a:rPr>
              <a:t>2.5 Morphological Chart</a:t>
            </a:r>
          </a:p>
          <a:p>
            <a:r>
              <a:rPr lang="en-IN" sz="1200" b="1" i="0" u="none" strike="noStrike" spc="50" baseline="0" dirty="0">
                <a:ln w="9525" cmpd="sng">
                  <a:noFill/>
                  <a:prstDash val="solid"/>
                </a:ln>
                <a:solidFill>
                  <a:schemeClr val="bg1"/>
                </a:solidFill>
                <a:effectLst>
                  <a:glow rad="38100">
                    <a:schemeClr val="accent1">
                      <a:alpha val="40000"/>
                    </a:schemeClr>
                  </a:glow>
                </a:effectLst>
                <a:latin typeface="Cambria" panose="02040503050406030204" pitchFamily="18" charset="0"/>
                <a:ea typeface="Cambria" panose="02040503050406030204" pitchFamily="18" charset="0"/>
              </a:rPr>
              <a:t>3. DESIGN STAGE </a:t>
            </a:r>
          </a:p>
          <a:p>
            <a:r>
              <a:rPr lang="en-IN" sz="1200" i="0" u="none" strike="noStrike" spc="50" baseline="0" dirty="0">
                <a:ln w="9525" cmpd="sng">
                  <a:noFill/>
                  <a:prstDash val="solid"/>
                </a:ln>
                <a:solidFill>
                  <a:schemeClr val="accent1">
                    <a:lumMod val="75000"/>
                  </a:schemeClr>
                </a:solidFill>
                <a:effectLst>
                  <a:glow rad="38100">
                    <a:schemeClr val="accent1">
                      <a:alpha val="40000"/>
                    </a:schemeClr>
                  </a:glow>
                </a:effectLst>
                <a:latin typeface="Cambria" panose="02040503050406030204" pitchFamily="18" charset="0"/>
                <a:ea typeface="Cambria" panose="02040503050406030204" pitchFamily="18" charset="0"/>
              </a:rPr>
              <a:t>3.1 Component Selection </a:t>
            </a:r>
          </a:p>
          <a:p>
            <a:r>
              <a:rPr lang="en-IN" sz="1200" i="0" u="none" strike="noStrike" spc="50" baseline="0" dirty="0">
                <a:ln w="9525" cmpd="sng">
                  <a:noFill/>
                  <a:prstDash val="solid"/>
                </a:ln>
                <a:solidFill>
                  <a:schemeClr val="accent1">
                    <a:lumMod val="75000"/>
                  </a:schemeClr>
                </a:solidFill>
                <a:effectLst>
                  <a:glow rad="38100">
                    <a:schemeClr val="accent1">
                      <a:alpha val="40000"/>
                    </a:schemeClr>
                  </a:glow>
                </a:effectLst>
                <a:latin typeface="Cambria" panose="02040503050406030204" pitchFamily="18" charset="0"/>
                <a:ea typeface="Cambria" panose="02040503050406030204" pitchFamily="18" charset="0"/>
              </a:rPr>
              <a:t>3.2 Electrical Design </a:t>
            </a:r>
          </a:p>
          <a:p>
            <a:r>
              <a:rPr lang="en-IN" sz="1200" i="0" u="none" strike="noStrike" spc="50" baseline="0" dirty="0">
                <a:ln w="9525" cmpd="sng">
                  <a:noFill/>
                  <a:prstDash val="solid"/>
                </a:ln>
                <a:solidFill>
                  <a:schemeClr val="accent1">
                    <a:lumMod val="75000"/>
                  </a:schemeClr>
                </a:solidFill>
                <a:effectLst>
                  <a:glow rad="38100">
                    <a:schemeClr val="accent1">
                      <a:alpha val="40000"/>
                    </a:schemeClr>
                  </a:glow>
                </a:effectLst>
                <a:latin typeface="Cambria" panose="02040503050406030204" pitchFamily="18" charset="0"/>
                <a:ea typeface="Cambria" panose="02040503050406030204" pitchFamily="18" charset="0"/>
              </a:rPr>
              <a:t>3.3 Mechanical CAD Design</a:t>
            </a:r>
          </a:p>
          <a:p>
            <a:r>
              <a:rPr lang="en-IN" sz="1200" spc="50" dirty="0">
                <a:ln w="9525" cmpd="sng">
                  <a:noFill/>
                  <a:prstDash val="solid"/>
                </a:ln>
                <a:solidFill>
                  <a:schemeClr val="accent1">
                    <a:lumMod val="75000"/>
                  </a:schemeClr>
                </a:solidFill>
                <a:effectLst>
                  <a:glow rad="38100">
                    <a:schemeClr val="accent1">
                      <a:alpha val="40000"/>
                    </a:schemeClr>
                  </a:glow>
                </a:effectLst>
                <a:latin typeface="Cambria" panose="02040503050406030204" pitchFamily="18" charset="0"/>
                <a:ea typeface="Cambria" panose="02040503050406030204" pitchFamily="18" charset="0"/>
              </a:rPr>
              <a:t>3.4 Programming</a:t>
            </a:r>
            <a:r>
              <a:rPr lang="en-IN" sz="1200" i="0" u="none" strike="noStrike" spc="50" baseline="0" dirty="0">
                <a:ln w="9525" cmpd="sng">
                  <a:noFill/>
                  <a:prstDash val="solid"/>
                </a:ln>
                <a:solidFill>
                  <a:schemeClr val="accent1">
                    <a:lumMod val="75000"/>
                  </a:schemeClr>
                </a:solidFill>
                <a:effectLst>
                  <a:glow rad="38100">
                    <a:schemeClr val="accent1">
                      <a:alpha val="40000"/>
                    </a:schemeClr>
                  </a:glow>
                </a:effectLst>
                <a:latin typeface="Cambria" panose="02040503050406030204" pitchFamily="18" charset="0"/>
                <a:ea typeface="Cambria" panose="02040503050406030204" pitchFamily="18" charset="0"/>
              </a:rPr>
              <a:t> </a:t>
            </a:r>
          </a:p>
          <a:p>
            <a:pPr algn="r"/>
            <a:r>
              <a:rPr lang="en-US" sz="1200" b="1" i="0" u="none" strike="noStrike" spc="50" baseline="0" dirty="0">
                <a:ln w="9525" cmpd="sng">
                  <a:noFill/>
                  <a:prstDash val="solid"/>
                </a:ln>
                <a:solidFill>
                  <a:schemeClr val="bg1"/>
                </a:solidFill>
                <a:effectLst>
                  <a:glow rad="38100">
                    <a:schemeClr val="accent1">
                      <a:alpha val="40000"/>
                    </a:schemeClr>
                  </a:glow>
                </a:effectLst>
                <a:latin typeface="Cambria" panose="02040503050406030204" pitchFamily="18" charset="0"/>
                <a:ea typeface="Cambria" panose="02040503050406030204" pitchFamily="18" charset="0"/>
              </a:rPr>
              <a:t>4. DEVELOPMENT AND FABRICATION STAGE </a:t>
            </a:r>
          </a:p>
          <a:p>
            <a:pPr algn="r"/>
            <a:r>
              <a:rPr lang="en-US" sz="1200" i="0" u="none" strike="noStrike" spc="50" baseline="0" dirty="0">
                <a:ln w="9525" cmpd="sng">
                  <a:noFill/>
                  <a:prstDash val="solid"/>
                </a:ln>
                <a:solidFill>
                  <a:schemeClr val="accent1">
                    <a:lumMod val="75000"/>
                  </a:schemeClr>
                </a:solidFill>
                <a:effectLst>
                  <a:glow rad="38100">
                    <a:schemeClr val="accent1">
                      <a:alpha val="40000"/>
                    </a:schemeClr>
                  </a:glow>
                </a:effectLst>
                <a:latin typeface="Cambria" panose="02040503050406030204" pitchFamily="18" charset="0"/>
                <a:ea typeface="Cambria" panose="02040503050406030204" pitchFamily="18" charset="0"/>
              </a:rPr>
              <a:t>4.1 Selection of materials</a:t>
            </a:r>
          </a:p>
          <a:p>
            <a:pPr algn="r"/>
            <a:r>
              <a:rPr lang="en-US" sz="1200" i="0" u="none" strike="noStrike" spc="50" baseline="0" dirty="0">
                <a:ln w="9525" cmpd="sng">
                  <a:noFill/>
                  <a:prstDash val="solid"/>
                </a:ln>
                <a:solidFill>
                  <a:schemeClr val="accent1">
                    <a:lumMod val="75000"/>
                  </a:schemeClr>
                </a:solidFill>
                <a:effectLst>
                  <a:glow rad="38100">
                    <a:schemeClr val="accent1">
                      <a:alpha val="40000"/>
                    </a:schemeClr>
                  </a:glow>
                </a:effectLst>
                <a:latin typeface="Cambria" panose="02040503050406030204" pitchFamily="18" charset="0"/>
                <a:ea typeface="Cambria" panose="02040503050406030204" pitchFamily="18" charset="0"/>
              </a:rPr>
              <a:t>4.2 Application of test piece </a:t>
            </a:r>
          </a:p>
          <a:p>
            <a:pPr algn="r"/>
            <a:r>
              <a:rPr lang="en-US" sz="1200" i="0" u="none" strike="noStrike" spc="50" baseline="0" dirty="0">
                <a:ln w="9525" cmpd="sng">
                  <a:noFill/>
                  <a:prstDash val="solid"/>
                </a:ln>
                <a:solidFill>
                  <a:schemeClr val="accent1">
                    <a:lumMod val="75000"/>
                  </a:schemeClr>
                </a:solidFill>
                <a:effectLst>
                  <a:glow rad="38100">
                    <a:schemeClr val="accent1">
                      <a:alpha val="40000"/>
                    </a:schemeClr>
                  </a:glow>
                </a:effectLst>
                <a:latin typeface="Cambria" panose="02040503050406030204" pitchFamily="18" charset="0"/>
                <a:ea typeface="Cambria" panose="02040503050406030204" pitchFamily="18" charset="0"/>
              </a:rPr>
              <a:t>4.3 Challenges faced during Development Stage: </a:t>
            </a:r>
          </a:p>
          <a:p>
            <a:r>
              <a:rPr lang="en-US" sz="1200" b="1" i="0" u="none" strike="noStrike" spc="50" baseline="0" dirty="0">
                <a:ln w="9525" cmpd="sng">
                  <a:noFill/>
                  <a:prstDash val="solid"/>
                </a:ln>
                <a:solidFill>
                  <a:schemeClr val="bg1"/>
                </a:solidFill>
                <a:effectLst>
                  <a:glow rad="38100">
                    <a:schemeClr val="accent1">
                      <a:alpha val="40000"/>
                    </a:schemeClr>
                  </a:glow>
                </a:effectLst>
                <a:latin typeface="Cambria" panose="02040503050406030204" pitchFamily="18" charset="0"/>
                <a:ea typeface="Cambria" panose="02040503050406030204" pitchFamily="18" charset="0"/>
              </a:rPr>
              <a:t>5. TESTING AND ITERATION </a:t>
            </a:r>
          </a:p>
          <a:p>
            <a:r>
              <a:rPr lang="en-IN" sz="1200" i="0" u="none" strike="noStrike" spc="50" baseline="0" dirty="0">
                <a:ln w="9525" cmpd="sng">
                  <a:noFill/>
                  <a:prstDash val="solid"/>
                </a:ln>
                <a:solidFill>
                  <a:schemeClr val="accent1">
                    <a:lumMod val="75000"/>
                  </a:schemeClr>
                </a:solidFill>
                <a:effectLst>
                  <a:glow rad="38100">
                    <a:schemeClr val="accent1">
                      <a:alpha val="40000"/>
                    </a:schemeClr>
                  </a:glow>
                </a:effectLst>
                <a:latin typeface="Cambria" panose="02040503050406030204" pitchFamily="18" charset="0"/>
                <a:ea typeface="Cambria" panose="02040503050406030204" pitchFamily="18" charset="0"/>
              </a:rPr>
              <a:t>5.1 Testing Procedure </a:t>
            </a:r>
          </a:p>
          <a:p>
            <a:r>
              <a:rPr lang="en-IN" sz="1200" i="0" u="none" strike="noStrike" spc="50" baseline="0" dirty="0">
                <a:ln w="9525" cmpd="sng">
                  <a:noFill/>
                  <a:prstDash val="solid"/>
                </a:ln>
                <a:solidFill>
                  <a:schemeClr val="accent1">
                    <a:lumMod val="75000"/>
                  </a:schemeClr>
                </a:solidFill>
                <a:effectLst>
                  <a:glow rad="38100">
                    <a:schemeClr val="accent1">
                      <a:alpha val="40000"/>
                    </a:schemeClr>
                  </a:glow>
                </a:effectLst>
                <a:latin typeface="Cambria" panose="02040503050406030204" pitchFamily="18" charset="0"/>
                <a:ea typeface="Cambria" panose="02040503050406030204" pitchFamily="18" charset="0"/>
              </a:rPr>
              <a:t>5.2 Performance testing &amp; Calibration</a:t>
            </a:r>
          </a:p>
          <a:p>
            <a:r>
              <a:rPr lang="en-IN" sz="1200" i="0" u="none" strike="noStrike" spc="50" baseline="0" dirty="0">
                <a:ln w="9525" cmpd="sng">
                  <a:noFill/>
                  <a:prstDash val="solid"/>
                </a:ln>
                <a:solidFill>
                  <a:schemeClr val="accent1">
                    <a:lumMod val="75000"/>
                  </a:schemeClr>
                </a:solidFill>
                <a:effectLst>
                  <a:glow rad="38100">
                    <a:schemeClr val="accent1">
                      <a:alpha val="40000"/>
                    </a:schemeClr>
                  </a:glow>
                </a:effectLst>
                <a:latin typeface="Cambria" panose="02040503050406030204" pitchFamily="18" charset="0"/>
                <a:ea typeface="Cambria" panose="02040503050406030204" pitchFamily="18" charset="0"/>
              </a:rPr>
              <a:t> </a:t>
            </a:r>
          </a:p>
          <a:p>
            <a:pPr algn="r"/>
            <a:r>
              <a:rPr lang="en-US" sz="1200" b="1" i="0" u="none" strike="noStrike" spc="50" baseline="0" dirty="0">
                <a:ln w="9525" cmpd="sng">
                  <a:noFill/>
                  <a:prstDash val="solid"/>
                </a:ln>
                <a:solidFill>
                  <a:schemeClr val="bg1"/>
                </a:solidFill>
                <a:effectLst>
                  <a:glow rad="38100">
                    <a:schemeClr val="accent1">
                      <a:alpha val="40000"/>
                    </a:schemeClr>
                  </a:glow>
                </a:effectLst>
                <a:latin typeface="Cambria" panose="02040503050406030204" pitchFamily="18" charset="0"/>
                <a:ea typeface="Cambria" panose="02040503050406030204" pitchFamily="18" charset="0"/>
              </a:rPr>
              <a:t>6. CONCLUSION</a:t>
            </a:r>
          </a:p>
          <a:p>
            <a:pPr algn="r"/>
            <a:r>
              <a:rPr lang="en-US" sz="1200" i="0" u="none" strike="noStrike" spc="50" baseline="0" dirty="0">
                <a:ln w="9525" cmpd="sng">
                  <a:noFill/>
                  <a:prstDash val="solid"/>
                </a:ln>
                <a:solidFill>
                  <a:schemeClr val="accent1">
                    <a:lumMod val="75000"/>
                  </a:schemeClr>
                </a:solidFill>
                <a:effectLst>
                  <a:glow rad="38100">
                    <a:schemeClr val="accent1">
                      <a:alpha val="40000"/>
                    </a:schemeClr>
                  </a:glow>
                </a:effectLst>
                <a:latin typeface="Cambria" panose="02040503050406030204" pitchFamily="18" charset="0"/>
                <a:ea typeface="Cambria" panose="02040503050406030204" pitchFamily="18" charset="0"/>
              </a:rPr>
              <a:t>6.1 Task: Plot Nikolaus House</a:t>
            </a:r>
          </a:p>
          <a:p>
            <a:pPr algn="r"/>
            <a:r>
              <a:rPr lang="en-IN" sz="1200" i="0" u="none" strike="noStrike" spc="50" baseline="0" dirty="0">
                <a:ln w="9525" cmpd="sng">
                  <a:noFill/>
                  <a:prstDash val="solid"/>
                </a:ln>
                <a:solidFill>
                  <a:schemeClr val="accent1">
                    <a:lumMod val="75000"/>
                  </a:schemeClr>
                </a:solidFill>
                <a:effectLst>
                  <a:glow rad="38100">
                    <a:schemeClr val="accent1">
                      <a:alpha val="40000"/>
                    </a:schemeClr>
                  </a:glow>
                </a:effectLst>
                <a:latin typeface="Cambria" panose="02040503050406030204" pitchFamily="18" charset="0"/>
                <a:ea typeface="Cambria" panose="02040503050406030204" pitchFamily="18" charset="0"/>
              </a:rPr>
              <a:t>6.2 Future Scope </a:t>
            </a:r>
            <a:endParaRPr lang="en-IN" sz="1200" spc="50" dirty="0">
              <a:ln w="9525" cmpd="sng">
                <a:noFill/>
                <a:prstDash val="solid"/>
              </a:ln>
              <a:solidFill>
                <a:schemeClr val="accent1">
                  <a:lumMod val="75000"/>
                </a:schemeClr>
              </a:solidFill>
              <a:effectLst>
                <a:glow rad="38100">
                  <a:schemeClr val="accent1">
                    <a:alpha val="40000"/>
                  </a:schemeClr>
                </a:glow>
              </a:effectLst>
              <a:latin typeface="Cambria" panose="02040503050406030204" pitchFamily="18" charset="0"/>
              <a:ea typeface="Cambria" panose="02040503050406030204" pitchFamily="18" charset="0"/>
            </a:endParaRPr>
          </a:p>
        </p:txBody>
      </p:sp>
      <p:cxnSp>
        <p:nvCxnSpPr>
          <p:cNvPr id="33" name="Google Shape;172;p39">
            <a:extLst>
              <a:ext uri="{FF2B5EF4-FFF2-40B4-BE49-F238E27FC236}">
                <a16:creationId xmlns:a16="http://schemas.microsoft.com/office/drawing/2014/main" id="{FC751DBF-62EA-1D09-9912-76C1CD014AE8}"/>
              </a:ext>
            </a:extLst>
          </p:cNvPr>
          <p:cNvCxnSpPr>
            <a:cxnSpLocks/>
          </p:cNvCxnSpPr>
          <p:nvPr/>
        </p:nvCxnSpPr>
        <p:spPr>
          <a:xfrm>
            <a:off x="3043238" y="116413"/>
            <a:ext cx="314325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973"/>
        <p:cNvGrpSpPr/>
        <p:nvPr/>
      </p:nvGrpSpPr>
      <p:grpSpPr>
        <a:xfrm>
          <a:off x="0" y="0"/>
          <a:ext cx="0" cy="0"/>
          <a:chOff x="0" y="0"/>
          <a:chExt cx="0" cy="0"/>
        </a:xfrm>
      </p:grpSpPr>
      <p:sp>
        <p:nvSpPr>
          <p:cNvPr id="4" name="Google Shape;170;p39">
            <a:extLst>
              <a:ext uri="{FF2B5EF4-FFF2-40B4-BE49-F238E27FC236}">
                <a16:creationId xmlns:a16="http://schemas.microsoft.com/office/drawing/2014/main" id="{149D6CF3-C20F-D1E2-22E1-00CDB4AF32D3}"/>
              </a:ext>
            </a:extLst>
          </p:cNvPr>
          <p:cNvSpPr txBox="1">
            <a:spLocks/>
          </p:cNvSpPr>
          <p:nvPr/>
        </p:nvSpPr>
        <p:spPr>
          <a:xfrm>
            <a:off x="257907" y="-11254"/>
            <a:ext cx="6908800" cy="73369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000"/>
              <a:buFont typeface="Montserrat ExtraBold"/>
              <a:buNone/>
              <a:defRPr sz="3000" b="1" i="0" u="none" strike="noStrike" cap="none">
                <a:solidFill>
                  <a:schemeClr val="lt1"/>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2pPr>
            <a:lvl3pPr marR="0" lvl="2"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3pPr>
            <a:lvl4pPr marR="0" lvl="3"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4pPr>
            <a:lvl5pPr marR="0" lvl="4"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5pPr>
            <a:lvl6pPr marR="0" lvl="5"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6pPr>
            <a:lvl7pPr marR="0" lvl="6"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7pPr>
            <a:lvl8pPr marR="0" lvl="7"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8pPr>
            <a:lvl9pPr marR="0" lvl="8"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9pPr>
          </a:lstStyle>
          <a:p>
            <a:r>
              <a:rPr lang="en-US" sz="2800" i="0" u="sng" strike="noStrike" spc="50" baseline="0" dirty="0">
                <a:ln w="9525" cmpd="sng">
                  <a:noFill/>
                  <a:prstDash val="solid"/>
                </a:ln>
                <a:solidFill>
                  <a:schemeClr val="bg1"/>
                </a:solidFill>
                <a:effectLst>
                  <a:glow rad="38100">
                    <a:schemeClr val="accent1">
                      <a:alpha val="40000"/>
                    </a:schemeClr>
                  </a:glow>
                </a:effectLst>
                <a:latin typeface="Cambria" panose="02040503050406030204" pitchFamily="18" charset="0"/>
                <a:ea typeface="Cambria" panose="02040503050406030204" pitchFamily="18" charset="0"/>
              </a:rPr>
              <a:t>Challenges faced during Development Stage: </a:t>
            </a:r>
          </a:p>
        </p:txBody>
      </p:sp>
      <p:graphicFrame>
        <p:nvGraphicFramePr>
          <p:cNvPr id="7" name="Diagram 6">
            <a:extLst>
              <a:ext uri="{FF2B5EF4-FFF2-40B4-BE49-F238E27FC236}">
                <a16:creationId xmlns:a16="http://schemas.microsoft.com/office/drawing/2014/main" id="{A2CC3FCA-7F88-BDD2-A0DE-9FDD3DE1CA6C}"/>
              </a:ext>
            </a:extLst>
          </p:cNvPr>
          <p:cNvGraphicFramePr/>
          <p:nvPr>
            <p:extLst>
              <p:ext uri="{D42A27DB-BD31-4B8C-83A1-F6EECF244321}">
                <p14:modId xmlns:p14="http://schemas.microsoft.com/office/powerpoint/2010/main" val="260300756"/>
              </p:ext>
            </p:extLst>
          </p:nvPr>
        </p:nvGraphicFramePr>
        <p:xfrm>
          <a:off x="257907" y="1060810"/>
          <a:ext cx="6904536" cy="384746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8" name="Google Shape;172;p39">
            <a:extLst>
              <a:ext uri="{FF2B5EF4-FFF2-40B4-BE49-F238E27FC236}">
                <a16:creationId xmlns:a16="http://schemas.microsoft.com/office/drawing/2014/main" id="{21459A63-C816-A42D-5191-CBDC4A017447}"/>
              </a:ext>
            </a:extLst>
          </p:cNvPr>
          <p:cNvCxnSpPr>
            <a:cxnSpLocks/>
          </p:cNvCxnSpPr>
          <p:nvPr/>
        </p:nvCxnSpPr>
        <p:spPr>
          <a:xfrm>
            <a:off x="429845" y="83888"/>
            <a:ext cx="6627447"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cxnSp>
        <p:nvCxnSpPr>
          <p:cNvPr id="12" name="Google Shape;172;p39">
            <a:extLst>
              <a:ext uri="{FF2B5EF4-FFF2-40B4-BE49-F238E27FC236}">
                <a16:creationId xmlns:a16="http://schemas.microsoft.com/office/drawing/2014/main" id="{C1F26F6E-76C4-A71B-0AFE-C93D68DA8C92}"/>
              </a:ext>
            </a:extLst>
          </p:cNvPr>
          <p:cNvCxnSpPr>
            <a:cxnSpLocks/>
          </p:cNvCxnSpPr>
          <p:nvPr/>
        </p:nvCxnSpPr>
        <p:spPr>
          <a:xfrm>
            <a:off x="3192583" y="572349"/>
            <a:ext cx="1062893"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A3B0208-8CB4-DFD9-4618-EF936AE97740}"/>
              </a:ext>
            </a:extLst>
          </p:cNvPr>
          <p:cNvSpPr/>
          <p:nvPr/>
        </p:nvSpPr>
        <p:spPr>
          <a:xfrm>
            <a:off x="0" y="2110085"/>
            <a:ext cx="9144000" cy="923330"/>
          </a:xfrm>
          <a:prstGeom prst="rect">
            <a:avLst/>
          </a:prstGeom>
        </p:spPr>
        <p:style>
          <a:lnRef idx="0">
            <a:schemeClr val="dk1"/>
          </a:lnRef>
          <a:fillRef idx="3">
            <a:schemeClr val="dk1"/>
          </a:fillRef>
          <a:effectRef idx="3">
            <a:schemeClr val="dk1"/>
          </a:effectRef>
          <a:fontRef idx="minor">
            <a:schemeClr val="lt1"/>
          </a:fontRef>
        </p:style>
        <p:txBody>
          <a:bodyPr wrap="square" lIns="91440" tIns="45720" rIns="91440" bIns="45720">
            <a:spAutoFit/>
          </a:bodyPr>
          <a:lstStyle/>
          <a:p>
            <a:pPr algn="ctr"/>
            <a:r>
              <a:rPr lang="en-IN" sz="54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Times New Roman" panose="02020603050405020304" pitchFamily="18" charset="0"/>
                <a:ea typeface="Cambria" panose="02040503050406030204" pitchFamily="18" charset="0"/>
                <a:cs typeface="Times New Roman" panose="02020603050405020304" pitchFamily="18" charset="0"/>
              </a:rPr>
              <a:t>TESTING AND ITERATION</a:t>
            </a:r>
            <a:endParaRPr lang="en-IN" sz="54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spTree>
    <p:extLst>
      <p:ext uri="{BB962C8B-B14F-4D97-AF65-F5344CB8AC3E}">
        <p14:creationId xmlns:p14="http://schemas.microsoft.com/office/powerpoint/2010/main" val="63908237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992"/>
        <p:cNvGrpSpPr/>
        <p:nvPr/>
      </p:nvGrpSpPr>
      <p:grpSpPr>
        <a:xfrm>
          <a:off x="0" y="0"/>
          <a:ext cx="0" cy="0"/>
          <a:chOff x="0" y="0"/>
          <a:chExt cx="0" cy="0"/>
        </a:xfrm>
      </p:grpSpPr>
      <p:sp>
        <p:nvSpPr>
          <p:cNvPr id="3" name="Google Shape;170;p39">
            <a:extLst>
              <a:ext uri="{FF2B5EF4-FFF2-40B4-BE49-F238E27FC236}">
                <a16:creationId xmlns:a16="http://schemas.microsoft.com/office/drawing/2014/main" id="{F72FE9F8-E37B-696A-8BE7-445706FC52B5}"/>
              </a:ext>
            </a:extLst>
          </p:cNvPr>
          <p:cNvSpPr txBox="1">
            <a:spLocks/>
          </p:cNvSpPr>
          <p:nvPr/>
        </p:nvSpPr>
        <p:spPr>
          <a:xfrm>
            <a:off x="219005" y="0"/>
            <a:ext cx="4669001" cy="73369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000"/>
              <a:buFont typeface="Montserrat ExtraBold"/>
              <a:buNone/>
              <a:defRPr sz="3000" b="1" i="0" u="none" strike="noStrike" cap="none">
                <a:solidFill>
                  <a:schemeClr val="lt1"/>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2pPr>
            <a:lvl3pPr marR="0" lvl="2"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3pPr>
            <a:lvl4pPr marR="0" lvl="3"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4pPr>
            <a:lvl5pPr marR="0" lvl="4"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5pPr>
            <a:lvl6pPr marR="0" lvl="5"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6pPr>
            <a:lvl7pPr marR="0" lvl="6"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7pPr>
            <a:lvl8pPr marR="0" lvl="7"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8pPr>
            <a:lvl9pPr marR="0" lvl="8"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9pPr>
          </a:lstStyle>
          <a:p>
            <a:r>
              <a:rPr lang="en-US" sz="2800" i="0" u="sng" strike="noStrike" spc="50" baseline="0" dirty="0">
                <a:ln w="9525" cmpd="sng">
                  <a:noFill/>
                  <a:prstDash val="solid"/>
                </a:ln>
                <a:solidFill>
                  <a:schemeClr val="bg1"/>
                </a:solidFill>
                <a:effectLst>
                  <a:glow rad="38100">
                    <a:schemeClr val="accent1">
                      <a:alpha val="40000"/>
                    </a:schemeClr>
                  </a:glow>
                </a:effectLst>
                <a:latin typeface="Cambria" panose="02040503050406030204" pitchFamily="18" charset="0"/>
                <a:ea typeface="Cambria" panose="02040503050406030204" pitchFamily="18" charset="0"/>
              </a:rPr>
              <a:t>Testing Procedure</a:t>
            </a:r>
          </a:p>
        </p:txBody>
      </p:sp>
      <p:cxnSp>
        <p:nvCxnSpPr>
          <p:cNvPr id="4" name="Google Shape;172;p39">
            <a:extLst>
              <a:ext uri="{FF2B5EF4-FFF2-40B4-BE49-F238E27FC236}">
                <a16:creationId xmlns:a16="http://schemas.microsoft.com/office/drawing/2014/main" id="{90CE1B85-1AF0-AA36-7600-3CD304504ECF}"/>
              </a:ext>
            </a:extLst>
          </p:cNvPr>
          <p:cNvCxnSpPr>
            <a:cxnSpLocks/>
          </p:cNvCxnSpPr>
          <p:nvPr/>
        </p:nvCxnSpPr>
        <p:spPr>
          <a:xfrm>
            <a:off x="995082" y="124230"/>
            <a:ext cx="3139888"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7" name="TextBox 6">
            <a:extLst>
              <a:ext uri="{FF2B5EF4-FFF2-40B4-BE49-F238E27FC236}">
                <a16:creationId xmlns:a16="http://schemas.microsoft.com/office/drawing/2014/main" id="{F9E6368F-8786-071C-7931-07B68F51B9FA}"/>
              </a:ext>
            </a:extLst>
          </p:cNvPr>
          <p:cNvSpPr txBox="1"/>
          <p:nvPr/>
        </p:nvSpPr>
        <p:spPr>
          <a:xfrm>
            <a:off x="219005" y="643216"/>
            <a:ext cx="4669001" cy="3970318"/>
          </a:xfrm>
          <a:prstGeom prst="rect">
            <a:avLst/>
          </a:prstGeom>
          <a:noFill/>
        </p:spPr>
        <p:txBody>
          <a:bodyPr wrap="square">
            <a:spAutoFit/>
          </a:bodyPr>
          <a:lstStyle/>
          <a:p>
            <a:pPr marL="0" indent="0"/>
            <a:r>
              <a:rPr lang="en-US" b="1" dirty="0">
                <a:solidFill>
                  <a:schemeClr val="accent1">
                    <a:lumMod val="75000"/>
                  </a:schemeClr>
                </a:solidFill>
                <a:latin typeface="Cambria" panose="02040503050406030204" pitchFamily="18" charset="0"/>
                <a:ea typeface="Cambria" panose="02040503050406030204" pitchFamily="18" charset="0"/>
              </a:rPr>
              <a:t>Testing and Iteration</a:t>
            </a:r>
          </a:p>
          <a:p>
            <a:pPr marL="0" indent="0"/>
            <a:r>
              <a:rPr lang="en-US" dirty="0">
                <a:solidFill>
                  <a:schemeClr val="bg1"/>
                </a:solidFill>
                <a:latin typeface="Cambria" panose="02040503050406030204" pitchFamily="18" charset="0"/>
                <a:ea typeface="Cambria" panose="02040503050406030204" pitchFamily="18" charset="0"/>
              </a:rPr>
              <a:t>- Assess functionality, performance, and reliability.</a:t>
            </a:r>
          </a:p>
          <a:p>
            <a:pPr marL="0" indent="0"/>
            <a:r>
              <a:rPr lang="en-US" dirty="0">
                <a:solidFill>
                  <a:schemeClr val="bg1"/>
                </a:solidFill>
                <a:latin typeface="Cambria" panose="02040503050406030204" pitchFamily="18" charset="0"/>
                <a:ea typeface="Cambria" panose="02040503050406030204" pitchFamily="18" charset="0"/>
              </a:rPr>
              <a:t>- Focus on motion control and pen actuation.</a:t>
            </a:r>
          </a:p>
          <a:p>
            <a:pPr marL="0" indent="0"/>
            <a:r>
              <a:rPr lang="en-US" dirty="0">
                <a:solidFill>
                  <a:schemeClr val="bg1"/>
                </a:solidFill>
                <a:latin typeface="Cambria" panose="02040503050406030204" pitchFamily="18" charset="0"/>
                <a:ea typeface="Cambria" panose="02040503050406030204" pitchFamily="18" charset="0"/>
              </a:rPr>
              <a:t>- Goal: Identify issues, refine for better performance.</a:t>
            </a:r>
          </a:p>
          <a:p>
            <a:pPr marL="0" indent="0"/>
            <a:r>
              <a:rPr lang="en-US" b="1" dirty="0">
                <a:solidFill>
                  <a:schemeClr val="accent1">
                    <a:lumMod val="75000"/>
                  </a:schemeClr>
                </a:solidFill>
                <a:latin typeface="Cambria" panose="02040503050406030204" pitchFamily="18" charset="0"/>
                <a:ea typeface="Cambria" panose="02040503050406030204" pitchFamily="18" charset="0"/>
              </a:rPr>
              <a:t>Challenges</a:t>
            </a:r>
          </a:p>
          <a:p>
            <a:pPr marL="0" indent="0"/>
            <a:r>
              <a:rPr lang="en-US" dirty="0">
                <a:solidFill>
                  <a:schemeClr val="bg1"/>
                </a:solidFill>
                <a:latin typeface="Cambria" panose="02040503050406030204" pitchFamily="18" charset="0"/>
                <a:ea typeface="Cambria" panose="02040503050406030204" pitchFamily="18" charset="0"/>
              </a:rPr>
              <a:t>1. Color Range: Limited to monochrome or narrow spectrum.</a:t>
            </a:r>
          </a:p>
          <a:p>
            <a:pPr marL="0" indent="0"/>
            <a:r>
              <a:rPr lang="en-US" dirty="0">
                <a:solidFill>
                  <a:schemeClr val="bg1"/>
                </a:solidFill>
                <a:latin typeface="Cambria" panose="02040503050406030204" pitchFamily="18" charset="0"/>
                <a:ea typeface="Cambria" panose="02040503050406030204" pitchFamily="18" charset="0"/>
              </a:rPr>
              <a:t>2. Speed: Slower for large-scale tasks.</a:t>
            </a:r>
          </a:p>
          <a:p>
            <a:pPr marL="0" indent="0"/>
            <a:r>
              <a:rPr lang="en-US" dirty="0">
                <a:solidFill>
                  <a:schemeClr val="bg1"/>
                </a:solidFill>
                <a:latin typeface="Cambria" panose="02040503050406030204" pitchFamily="18" charset="0"/>
                <a:ea typeface="Cambria" panose="02040503050406030204" pitchFamily="18" charset="0"/>
              </a:rPr>
              <a:t>3. Accuracy: Stepper motors offer precision.</a:t>
            </a:r>
          </a:p>
          <a:p>
            <a:pPr marL="0" indent="0"/>
            <a:r>
              <a:rPr lang="en-US" dirty="0">
                <a:solidFill>
                  <a:schemeClr val="bg1"/>
                </a:solidFill>
                <a:latin typeface="Cambria" panose="02040503050406030204" pitchFamily="18" charset="0"/>
                <a:ea typeface="Cambria" panose="02040503050406030204" pitchFamily="18" charset="0"/>
              </a:rPr>
              <a:t>4. Compatibility: Optimal on flat materials.</a:t>
            </a:r>
          </a:p>
          <a:p>
            <a:pPr marL="0" indent="0"/>
            <a:r>
              <a:rPr lang="en-US" b="1" dirty="0">
                <a:solidFill>
                  <a:schemeClr val="accent1">
                    <a:lumMod val="75000"/>
                  </a:schemeClr>
                </a:solidFill>
                <a:latin typeface="Cambria" panose="02040503050406030204" pitchFamily="18" charset="0"/>
                <a:ea typeface="Cambria" panose="02040503050406030204" pitchFamily="18" charset="0"/>
              </a:rPr>
              <a:t>Cable Management</a:t>
            </a:r>
          </a:p>
          <a:p>
            <a:pPr marL="0" indent="0"/>
            <a:r>
              <a:rPr lang="en-US" dirty="0">
                <a:solidFill>
                  <a:schemeClr val="bg1"/>
                </a:solidFill>
                <a:latin typeface="Cambria" panose="02040503050406030204" pitchFamily="18" charset="0"/>
                <a:ea typeface="Cambria" panose="02040503050406030204" pitchFamily="18" charset="0"/>
              </a:rPr>
              <a:t>- Planned routes for smooth plotter movement.</a:t>
            </a:r>
          </a:p>
          <a:p>
            <a:pPr marL="0" indent="0"/>
            <a:r>
              <a:rPr lang="en-US" dirty="0">
                <a:solidFill>
                  <a:schemeClr val="bg1"/>
                </a:solidFill>
                <a:latin typeface="Cambria" panose="02040503050406030204" pitchFamily="18" charset="0"/>
                <a:ea typeface="Cambria" panose="02040503050406030204" pitchFamily="18" charset="0"/>
              </a:rPr>
              <a:t>- Objective: Reduce entanglement, ensure reliability.</a:t>
            </a:r>
          </a:p>
          <a:p>
            <a:pPr marL="0" indent="0"/>
            <a:r>
              <a:rPr lang="en-US" b="1" dirty="0">
                <a:solidFill>
                  <a:schemeClr val="accent1">
                    <a:lumMod val="75000"/>
                  </a:schemeClr>
                </a:solidFill>
                <a:latin typeface="Cambria" panose="02040503050406030204" pitchFamily="18" charset="0"/>
                <a:ea typeface="Cambria" panose="02040503050406030204" pitchFamily="18" charset="0"/>
              </a:rPr>
              <a:t>Significance</a:t>
            </a:r>
          </a:p>
          <a:p>
            <a:pPr marL="0" indent="0"/>
            <a:r>
              <a:rPr lang="en-US" dirty="0">
                <a:solidFill>
                  <a:schemeClr val="bg1"/>
                </a:solidFill>
                <a:latin typeface="Cambria" panose="02040503050406030204" pitchFamily="18" charset="0"/>
                <a:ea typeface="Cambria" panose="02040503050406030204" pitchFamily="18" charset="0"/>
              </a:rPr>
              <a:t>- Address interference and signal disruptions.</a:t>
            </a:r>
          </a:p>
          <a:p>
            <a:pPr marL="0" indent="0"/>
            <a:r>
              <a:rPr lang="en-US" dirty="0">
                <a:solidFill>
                  <a:schemeClr val="bg1"/>
                </a:solidFill>
                <a:latin typeface="Cambria" panose="02040503050406030204" pitchFamily="18" charset="0"/>
                <a:ea typeface="Cambria" panose="02040503050406030204" pitchFamily="18" charset="0"/>
              </a:rPr>
              <a:t>- Considerations: cable length, flexibility, secure attachment.</a:t>
            </a:r>
          </a:p>
          <a:p>
            <a:pPr marL="0" indent="0"/>
            <a:r>
              <a:rPr lang="en-US" dirty="0">
                <a:solidFill>
                  <a:schemeClr val="bg1"/>
                </a:solidFill>
                <a:latin typeface="Cambria" panose="02040503050406030204" pitchFamily="18" charset="0"/>
                <a:ea typeface="Cambria" panose="02040503050406030204" pitchFamily="18" charset="0"/>
              </a:rPr>
              <a:t>- Optimize performance, minimize malfunctions.</a:t>
            </a:r>
          </a:p>
        </p:txBody>
      </p:sp>
      <p:pic>
        <p:nvPicPr>
          <p:cNvPr id="1026" name="Picture 2">
            <a:extLst>
              <a:ext uri="{FF2B5EF4-FFF2-40B4-BE49-F238E27FC236}">
                <a16:creationId xmlns:a16="http://schemas.microsoft.com/office/drawing/2014/main" id="{7356F7EF-1241-C88A-8A1E-E6F7B8861D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95890" y="643216"/>
            <a:ext cx="3483754" cy="3698350"/>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002"/>
        <p:cNvGrpSpPr/>
        <p:nvPr/>
      </p:nvGrpSpPr>
      <p:grpSpPr>
        <a:xfrm>
          <a:off x="0" y="0"/>
          <a:ext cx="0" cy="0"/>
          <a:chOff x="0" y="0"/>
          <a:chExt cx="0" cy="0"/>
        </a:xfrm>
      </p:grpSpPr>
      <p:sp>
        <p:nvSpPr>
          <p:cNvPr id="20" name="Google Shape;170;p39">
            <a:extLst>
              <a:ext uri="{FF2B5EF4-FFF2-40B4-BE49-F238E27FC236}">
                <a16:creationId xmlns:a16="http://schemas.microsoft.com/office/drawing/2014/main" id="{EEB3A00A-EE98-0F08-2701-9974EBA700C5}"/>
              </a:ext>
            </a:extLst>
          </p:cNvPr>
          <p:cNvSpPr txBox="1">
            <a:spLocks/>
          </p:cNvSpPr>
          <p:nvPr/>
        </p:nvSpPr>
        <p:spPr>
          <a:xfrm>
            <a:off x="-44499" y="0"/>
            <a:ext cx="8292123" cy="73369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000"/>
              <a:buFont typeface="Montserrat ExtraBold"/>
              <a:buNone/>
              <a:defRPr sz="3000" b="1" i="0" u="none" strike="noStrike" cap="none">
                <a:solidFill>
                  <a:schemeClr val="lt1"/>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2pPr>
            <a:lvl3pPr marR="0" lvl="2"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3pPr>
            <a:lvl4pPr marR="0" lvl="3"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4pPr>
            <a:lvl5pPr marR="0" lvl="4"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5pPr>
            <a:lvl6pPr marR="0" lvl="5"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6pPr>
            <a:lvl7pPr marR="0" lvl="6"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7pPr>
            <a:lvl8pPr marR="0" lvl="7"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8pPr>
            <a:lvl9pPr marR="0" lvl="8"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9pPr>
          </a:lstStyle>
          <a:p>
            <a:r>
              <a:rPr lang="en-US" sz="2800" i="0" u="sng" strike="noStrike" spc="50" baseline="0" dirty="0">
                <a:ln w="9525" cmpd="sng">
                  <a:noFill/>
                  <a:prstDash val="solid"/>
                </a:ln>
                <a:solidFill>
                  <a:schemeClr val="bg1"/>
                </a:solidFill>
                <a:effectLst>
                  <a:glow rad="38100">
                    <a:schemeClr val="accent1">
                      <a:alpha val="40000"/>
                    </a:schemeClr>
                  </a:glow>
                </a:effectLst>
                <a:latin typeface="Cambria" panose="02040503050406030204" pitchFamily="18" charset="0"/>
                <a:ea typeface="Cambria" panose="02040503050406030204" pitchFamily="18" charset="0"/>
              </a:rPr>
              <a:t>Performance Testing &amp; Calibration </a:t>
            </a:r>
          </a:p>
        </p:txBody>
      </p:sp>
      <p:graphicFrame>
        <p:nvGraphicFramePr>
          <p:cNvPr id="2" name="Diagram 1">
            <a:extLst>
              <a:ext uri="{FF2B5EF4-FFF2-40B4-BE49-F238E27FC236}">
                <a16:creationId xmlns:a16="http://schemas.microsoft.com/office/drawing/2014/main" id="{5A4287AE-030C-D3A5-8B1E-F359D991EAC1}"/>
              </a:ext>
            </a:extLst>
          </p:cNvPr>
          <p:cNvGraphicFramePr/>
          <p:nvPr>
            <p:extLst>
              <p:ext uri="{D42A27DB-BD31-4B8C-83A1-F6EECF244321}">
                <p14:modId xmlns:p14="http://schemas.microsoft.com/office/powerpoint/2010/main" val="3418793886"/>
              </p:ext>
            </p:extLst>
          </p:nvPr>
        </p:nvGraphicFramePr>
        <p:xfrm>
          <a:off x="3728844" y="733694"/>
          <a:ext cx="5099182" cy="383183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3" name="Google Shape;172;p39">
            <a:extLst>
              <a:ext uri="{FF2B5EF4-FFF2-40B4-BE49-F238E27FC236}">
                <a16:creationId xmlns:a16="http://schemas.microsoft.com/office/drawing/2014/main" id="{963A2281-FF9F-5B82-BD90-83BDF6F6003B}"/>
              </a:ext>
            </a:extLst>
          </p:cNvPr>
          <p:cNvCxnSpPr>
            <a:cxnSpLocks/>
          </p:cNvCxnSpPr>
          <p:nvPr/>
        </p:nvCxnSpPr>
        <p:spPr>
          <a:xfrm>
            <a:off x="1195107" y="141304"/>
            <a:ext cx="5812912"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8" name="Picture 7">
            <a:extLst>
              <a:ext uri="{FF2B5EF4-FFF2-40B4-BE49-F238E27FC236}">
                <a16:creationId xmlns:a16="http://schemas.microsoft.com/office/drawing/2014/main" id="{F239A45D-07C3-A837-A305-FA408CBE9527}"/>
              </a:ext>
            </a:extLst>
          </p:cNvPr>
          <p:cNvPicPr>
            <a:picLocks noChangeAspect="1"/>
          </p:cNvPicPr>
          <p:nvPr/>
        </p:nvPicPr>
        <p:blipFill rotWithShape="1">
          <a:blip r:embed="rId8">
            <a:extLst>
              <a:ext uri="{28A0092B-C50C-407E-A947-70E740481C1C}">
                <a14:useLocalDpi xmlns:a14="http://schemas.microsoft.com/office/drawing/2010/main" val="0"/>
              </a:ext>
            </a:extLst>
          </a:blip>
          <a:srcRect l="15508" t="10740" r="12324" b="4156"/>
          <a:stretch/>
        </p:blipFill>
        <p:spPr>
          <a:xfrm>
            <a:off x="528637" y="1122663"/>
            <a:ext cx="2750343" cy="2638410"/>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040"/>
        <p:cNvGrpSpPr/>
        <p:nvPr/>
      </p:nvGrpSpPr>
      <p:grpSpPr>
        <a:xfrm>
          <a:off x="0" y="0"/>
          <a:ext cx="0" cy="0"/>
          <a:chOff x="0" y="0"/>
          <a:chExt cx="0" cy="0"/>
        </a:xfrm>
      </p:grpSpPr>
      <p:sp>
        <p:nvSpPr>
          <p:cNvPr id="14" name="Rectangle 13">
            <a:extLst>
              <a:ext uri="{FF2B5EF4-FFF2-40B4-BE49-F238E27FC236}">
                <a16:creationId xmlns:a16="http://schemas.microsoft.com/office/drawing/2014/main" id="{1D259FE7-A6C6-5859-0E2D-A19AD45D0F9C}"/>
              </a:ext>
            </a:extLst>
          </p:cNvPr>
          <p:cNvSpPr/>
          <p:nvPr/>
        </p:nvSpPr>
        <p:spPr>
          <a:xfrm>
            <a:off x="0" y="1694587"/>
            <a:ext cx="9144000" cy="923330"/>
          </a:xfrm>
          <a:prstGeom prst="rect">
            <a:avLst/>
          </a:prstGeom>
        </p:spPr>
        <p:style>
          <a:lnRef idx="0">
            <a:schemeClr val="dk1"/>
          </a:lnRef>
          <a:fillRef idx="3">
            <a:schemeClr val="dk1"/>
          </a:fillRef>
          <a:effectRef idx="3">
            <a:schemeClr val="dk1"/>
          </a:effectRef>
          <a:fontRef idx="minor">
            <a:schemeClr val="lt1"/>
          </a:fontRef>
        </p:style>
        <p:txBody>
          <a:bodyPr wrap="square" lIns="91440" tIns="45720" rIns="91440" bIns="45720">
            <a:spAutoFit/>
          </a:bodyPr>
          <a:lstStyle/>
          <a:p>
            <a:pPr algn="ctr"/>
            <a:r>
              <a:rPr lang="en-IN" sz="54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Times New Roman" panose="02020603050405020304" pitchFamily="18" charset="0"/>
                <a:ea typeface="Cambria" panose="02040503050406030204" pitchFamily="18" charset="0"/>
                <a:cs typeface="Times New Roman" panose="02020603050405020304" pitchFamily="18" charset="0"/>
              </a:rPr>
              <a:t>CONCLUSIONS</a:t>
            </a:r>
            <a:endParaRPr lang="en-IN" sz="54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051"/>
        <p:cNvGrpSpPr/>
        <p:nvPr/>
      </p:nvGrpSpPr>
      <p:grpSpPr>
        <a:xfrm>
          <a:off x="0" y="0"/>
          <a:ext cx="0" cy="0"/>
          <a:chOff x="0" y="0"/>
          <a:chExt cx="0" cy="0"/>
        </a:xfrm>
      </p:grpSpPr>
      <p:sp>
        <p:nvSpPr>
          <p:cNvPr id="4" name="Google Shape;170;p39">
            <a:extLst>
              <a:ext uri="{FF2B5EF4-FFF2-40B4-BE49-F238E27FC236}">
                <a16:creationId xmlns:a16="http://schemas.microsoft.com/office/drawing/2014/main" id="{41C41D4A-6261-F3B6-35A0-817A6F97D71B}"/>
              </a:ext>
            </a:extLst>
          </p:cNvPr>
          <p:cNvSpPr txBox="1">
            <a:spLocks/>
          </p:cNvSpPr>
          <p:nvPr/>
        </p:nvSpPr>
        <p:spPr>
          <a:xfrm>
            <a:off x="325926" y="128588"/>
            <a:ext cx="8292123" cy="62402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000"/>
              <a:buFont typeface="Montserrat ExtraBold"/>
              <a:buNone/>
              <a:defRPr sz="3000" b="1" i="0" u="none" strike="noStrike" cap="none">
                <a:solidFill>
                  <a:schemeClr val="lt1"/>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2pPr>
            <a:lvl3pPr marR="0" lvl="2"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3pPr>
            <a:lvl4pPr marR="0" lvl="3"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4pPr>
            <a:lvl5pPr marR="0" lvl="4"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5pPr>
            <a:lvl6pPr marR="0" lvl="5"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6pPr>
            <a:lvl7pPr marR="0" lvl="6"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7pPr>
            <a:lvl8pPr marR="0" lvl="7"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8pPr>
            <a:lvl9pPr marR="0" lvl="8"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9pPr>
          </a:lstStyle>
          <a:p>
            <a:r>
              <a:rPr lang="en-US" sz="2800" u="sng" spc="50" dirty="0">
                <a:ln w="9525" cmpd="sng">
                  <a:noFill/>
                  <a:prstDash val="solid"/>
                </a:ln>
                <a:solidFill>
                  <a:schemeClr val="bg1"/>
                </a:solidFill>
                <a:effectLst>
                  <a:glow rad="38100">
                    <a:schemeClr val="accent1">
                      <a:alpha val="40000"/>
                    </a:schemeClr>
                  </a:glow>
                </a:effectLst>
                <a:latin typeface="Cambria" panose="02040503050406030204" pitchFamily="18" charset="0"/>
                <a:ea typeface="Cambria" panose="02040503050406030204" pitchFamily="18" charset="0"/>
              </a:rPr>
              <a:t>Task: Plot Nikolaus Haus</a:t>
            </a:r>
            <a:r>
              <a:rPr lang="en-US" sz="2800" i="0" u="sng" strike="noStrike" spc="50" baseline="0" dirty="0">
                <a:ln w="9525" cmpd="sng">
                  <a:noFill/>
                  <a:prstDash val="solid"/>
                </a:ln>
                <a:solidFill>
                  <a:schemeClr val="bg1"/>
                </a:solidFill>
                <a:effectLst>
                  <a:glow rad="38100">
                    <a:schemeClr val="accent1">
                      <a:alpha val="40000"/>
                    </a:schemeClr>
                  </a:glow>
                </a:effectLst>
                <a:latin typeface="Cambria" panose="02040503050406030204" pitchFamily="18" charset="0"/>
                <a:ea typeface="Cambria" panose="02040503050406030204" pitchFamily="18" charset="0"/>
              </a:rPr>
              <a:t> </a:t>
            </a:r>
          </a:p>
        </p:txBody>
      </p:sp>
      <p:pic>
        <p:nvPicPr>
          <p:cNvPr id="11" name="Picture 10">
            <a:extLst>
              <a:ext uri="{FF2B5EF4-FFF2-40B4-BE49-F238E27FC236}">
                <a16:creationId xmlns:a16="http://schemas.microsoft.com/office/drawing/2014/main" id="{668A77B5-F66F-8232-7060-5BDE13455135}"/>
              </a:ext>
            </a:extLst>
          </p:cNvPr>
          <p:cNvPicPr>
            <a:picLocks noChangeAspect="1"/>
          </p:cNvPicPr>
          <p:nvPr/>
        </p:nvPicPr>
        <p:blipFill>
          <a:blip r:embed="rId3"/>
          <a:stretch>
            <a:fillRect/>
          </a:stretch>
        </p:blipFill>
        <p:spPr>
          <a:xfrm>
            <a:off x="224937" y="2319338"/>
            <a:ext cx="2677381" cy="2007394"/>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3" name="Picture 12">
            <a:extLst>
              <a:ext uri="{FF2B5EF4-FFF2-40B4-BE49-F238E27FC236}">
                <a16:creationId xmlns:a16="http://schemas.microsoft.com/office/drawing/2014/main" id="{E829797C-EB2A-02C8-DD70-9F788729BA92}"/>
              </a:ext>
            </a:extLst>
          </p:cNvPr>
          <p:cNvPicPr>
            <a:picLocks noChangeAspect="1"/>
          </p:cNvPicPr>
          <p:nvPr/>
        </p:nvPicPr>
        <p:blipFill>
          <a:blip r:embed="rId4"/>
          <a:stretch>
            <a:fillRect/>
          </a:stretch>
        </p:blipFill>
        <p:spPr>
          <a:xfrm>
            <a:off x="3139067" y="2319338"/>
            <a:ext cx="2865864" cy="2007394"/>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7" name="Picture 16">
            <a:extLst>
              <a:ext uri="{FF2B5EF4-FFF2-40B4-BE49-F238E27FC236}">
                <a16:creationId xmlns:a16="http://schemas.microsoft.com/office/drawing/2014/main" id="{93F6F63E-5EA3-9363-009C-3D9A72E453AB}"/>
              </a:ext>
            </a:extLst>
          </p:cNvPr>
          <p:cNvPicPr>
            <a:picLocks noChangeAspect="1"/>
          </p:cNvPicPr>
          <p:nvPr/>
        </p:nvPicPr>
        <p:blipFill>
          <a:blip r:embed="rId5"/>
          <a:stretch>
            <a:fillRect/>
          </a:stretch>
        </p:blipFill>
        <p:spPr>
          <a:xfrm>
            <a:off x="6241680" y="2319338"/>
            <a:ext cx="2677382" cy="2009074"/>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18" name="TextBox 17">
            <a:extLst>
              <a:ext uri="{FF2B5EF4-FFF2-40B4-BE49-F238E27FC236}">
                <a16:creationId xmlns:a16="http://schemas.microsoft.com/office/drawing/2014/main" id="{B328EF12-9F13-F992-60A0-F11052071403}"/>
              </a:ext>
            </a:extLst>
          </p:cNvPr>
          <p:cNvSpPr txBox="1"/>
          <p:nvPr/>
        </p:nvSpPr>
        <p:spPr>
          <a:xfrm>
            <a:off x="224937" y="816768"/>
            <a:ext cx="8694125" cy="1405513"/>
          </a:xfrm>
          <a:prstGeom prst="rect">
            <a:avLst/>
          </a:prstGeom>
          <a:noFill/>
        </p:spPr>
        <p:txBody>
          <a:bodyPr wrap="square">
            <a:spAutoFit/>
          </a:bodyPr>
          <a:lstStyle/>
          <a:p>
            <a:pPr marL="228600" marR="0" lvl="0" indent="-228600" algn="ctr" rtl="0">
              <a:lnSpc>
                <a:spcPct val="90000"/>
              </a:lnSpc>
              <a:spcBef>
                <a:spcPts val="0"/>
              </a:spcBef>
              <a:spcAft>
                <a:spcPts val="0"/>
              </a:spcAft>
              <a:buClr>
                <a:schemeClr val="dk1"/>
              </a:buClr>
              <a:buSzPts val="1600"/>
              <a:buFont typeface="Arial"/>
              <a:buChar char="•"/>
            </a:pPr>
            <a:r>
              <a:rPr lang="en-US" sz="1400" b="1" i="0" dirty="0">
                <a:solidFill>
                  <a:schemeClr val="accent1">
                    <a:lumMod val="75000"/>
                  </a:schemeClr>
                </a:solidFill>
                <a:latin typeface="Cambria" panose="02040503050406030204" pitchFamily="18" charset="0"/>
                <a:ea typeface="Cambria" panose="02040503050406030204" pitchFamily="18" charset="0"/>
                <a:sym typeface="Arial"/>
              </a:rPr>
              <a:t>Finally, after completing design stage, fabrication of components, hours of coding and innumerable test runs, we were able to plot the Nikolaus Haus.</a:t>
            </a:r>
          </a:p>
          <a:p>
            <a:pPr marL="228600" marR="0" lvl="0" indent="-228600" algn="ctr" rtl="0">
              <a:lnSpc>
                <a:spcPct val="90000"/>
              </a:lnSpc>
              <a:spcBef>
                <a:spcPts val="0"/>
              </a:spcBef>
              <a:spcAft>
                <a:spcPts val="0"/>
              </a:spcAft>
              <a:buClr>
                <a:schemeClr val="dk1"/>
              </a:buClr>
              <a:buSzPts val="1600"/>
              <a:buFont typeface="Arial"/>
              <a:buChar char="•"/>
            </a:pPr>
            <a:endParaRPr lang="en-US" b="1" dirty="0">
              <a:solidFill>
                <a:schemeClr val="accent1">
                  <a:lumMod val="75000"/>
                </a:schemeClr>
              </a:solidFill>
              <a:latin typeface="Cambria" panose="02040503050406030204" pitchFamily="18" charset="0"/>
              <a:ea typeface="Cambria" panose="02040503050406030204" pitchFamily="18" charset="0"/>
            </a:endParaRPr>
          </a:p>
          <a:p>
            <a:pPr marL="228600" marR="0" lvl="0" indent="-228600" algn="ctr" rtl="0">
              <a:lnSpc>
                <a:spcPct val="90000"/>
              </a:lnSpc>
              <a:spcBef>
                <a:spcPts val="1000"/>
              </a:spcBef>
              <a:spcAft>
                <a:spcPts val="0"/>
              </a:spcAft>
              <a:buClr>
                <a:schemeClr val="dk1"/>
              </a:buClr>
              <a:buSzPts val="1600"/>
              <a:buFont typeface="Arial"/>
              <a:buChar char="•"/>
            </a:pPr>
            <a:r>
              <a:rPr lang="en-US" sz="1400" b="1" i="0" dirty="0">
                <a:solidFill>
                  <a:schemeClr val="accent1">
                    <a:lumMod val="75000"/>
                  </a:schemeClr>
                </a:solidFill>
                <a:latin typeface="Cambria" panose="02040503050406030204" pitchFamily="18" charset="0"/>
                <a:ea typeface="Cambria" panose="02040503050406030204" pitchFamily="18" charset="0"/>
                <a:sym typeface="Arial"/>
              </a:rPr>
              <a:t>Given the starting point for Nikolaus Haus, the Pen plotter could plot a total of 44 combinations through Point 1 or Point 2 (total 88 combinations) without repeating the drawing patterns.</a:t>
            </a:r>
          </a:p>
          <a:p>
            <a:pPr marL="0" indent="0" algn="ctr"/>
            <a:endParaRPr lang="en-US" b="1" dirty="0">
              <a:solidFill>
                <a:schemeClr val="accent1">
                  <a:lumMod val="75000"/>
                </a:schemeClr>
              </a:solidFill>
              <a:latin typeface="Cambria" panose="02040503050406030204" pitchFamily="18" charset="0"/>
              <a:ea typeface="Cambria" panose="02040503050406030204" pitchFamily="18" charset="0"/>
            </a:endParaRPr>
          </a:p>
        </p:txBody>
      </p:sp>
      <p:cxnSp>
        <p:nvCxnSpPr>
          <p:cNvPr id="19" name="Google Shape;172;p39">
            <a:extLst>
              <a:ext uri="{FF2B5EF4-FFF2-40B4-BE49-F238E27FC236}">
                <a16:creationId xmlns:a16="http://schemas.microsoft.com/office/drawing/2014/main" id="{392F08B3-6F8E-16D0-C644-27223BCEA15F}"/>
              </a:ext>
            </a:extLst>
          </p:cNvPr>
          <p:cNvCxnSpPr>
            <a:cxnSpLocks/>
          </p:cNvCxnSpPr>
          <p:nvPr/>
        </p:nvCxnSpPr>
        <p:spPr>
          <a:xfrm>
            <a:off x="2321719" y="212742"/>
            <a:ext cx="42291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040"/>
        <p:cNvGrpSpPr/>
        <p:nvPr/>
      </p:nvGrpSpPr>
      <p:grpSpPr>
        <a:xfrm>
          <a:off x="0" y="0"/>
          <a:ext cx="0" cy="0"/>
          <a:chOff x="0" y="0"/>
          <a:chExt cx="0" cy="0"/>
        </a:xfrm>
      </p:grpSpPr>
      <p:pic>
        <p:nvPicPr>
          <p:cNvPr id="3" name="Online Media 2">
            <a:hlinkClick r:id="" action="ppaction://media"/>
            <a:extLst>
              <a:ext uri="{FF2B5EF4-FFF2-40B4-BE49-F238E27FC236}">
                <a16:creationId xmlns:a16="http://schemas.microsoft.com/office/drawing/2014/main" id="{853A3B2E-5AD7-23E5-F0B5-930BFC236513}"/>
              </a:ext>
            </a:extLst>
          </p:cNvPr>
          <p:cNvPicPr>
            <a:picLocks noRot="1" noChangeAspect="1"/>
          </p:cNvPicPr>
          <p:nvPr>
            <a:videoFile r:link="rId1"/>
          </p:nvPr>
        </p:nvPicPr>
        <p:blipFill>
          <a:blip r:embed="rId4"/>
          <a:srcRect/>
          <a:stretch/>
        </p:blipFill>
        <p:spPr>
          <a:xfrm>
            <a:off x="1571625" y="752608"/>
            <a:ext cx="5422106" cy="4212889"/>
          </a:xfrm>
          <a:prstGeom prst="rect">
            <a:avLst/>
          </a:prstGeom>
          <a:ln>
            <a:noFill/>
          </a:ln>
          <a:effectLst>
            <a:softEdge rad="112500"/>
          </a:effectLst>
        </p:spPr>
      </p:pic>
      <p:sp>
        <p:nvSpPr>
          <p:cNvPr id="4" name="Google Shape;170;p39">
            <a:extLst>
              <a:ext uri="{FF2B5EF4-FFF2-40B4-BE49-F238E27FC236}">
                <a16:creationId xmlns:a16="http://schemas.microsoft.com/office/drawing/2014/main" id="{5A090316-D5F9-FC11-1E1C-8873A863D9C0}"/>
              </a:ext>
            </a:extLst>
          </p:cNvPr>
          <p:cNvSpPr txBox="1">
            <a:spLocks/>
          </p:cNvSpPr>
          <p:nvPr/>
        </p:nvSpPr>
        <p:spPr>
          <a:xfrm>
            <a:off x="325926" y="128588"/>
            <a:ext cx="8292123" cy="62402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000"/>
              <a:buFont typeface="Montserrat ExtraBold"/>
              <a:buNone/>
              <a:defRPr sz="3000" b="1" i="0" u="none" strike="noStrike" cap="none">
                <a:solidFill>
                  <a:schemeClr val="lt1"/>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2pPr>
            <a:lvl3pPr marR="0" lvl="2"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3pPr>
            <a:lvl4pPr marR="0" lvl="3"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4pPr>
            <a:lvl5pPr marR="0" lvl="4"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5pPr>
            <a:lvl6pPr marR="0" lvl="5"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6pPr>
            <a:lvl7pPr marR="0" lvl="6"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7pPr>
            <a:lvl8pPr marR="0" lvl="7"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8pPr>
            <a:lvl9pPr marR="0" lvl="8"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9pPr>
          </a:lstStyle>
          <a:p>
            <a:r>
              <a:rPr lang="en-US" sz="2800" i="0" u="sng" strike="noStrike" spc="50" baseline="0" dirty="0">
                <a:ln w="9525" cmpd="sng">
                  <a:noFill/>
                  <a:prstDash val="solid"/>
                </a:ln>
                <a:solidFill>
                  <a:schemeClr val="bg1"/>
                </a:solidFill>
                <a:effectLst>
                  <a:glow rad="38100">
                    <a:schemeClr val="accent1">
                      <a:alpha val="40000"/>
                    </a:schemeClr>
                  </a:glow>
                </a:effectLst>
                <a:latin typeface="Cambria" panose="02040503050406030204" pitchFamily="18" charset="0"/>
                <a:ea typeface="Cambria" panose="02040503050406030204" pitchFamily="18" charset="0"/>
              </a:rPr>
              <a:t>Pen Plotter Working</a:t>
            </a:r>
          </a:p>
        </p:txBody>
      </p:sp>
      <p:cxnSp>
        <p:nvCxnSpPr>
          <p:cNvPr id="5" name="Google Shape;172;p39">
            <a:extLst>
              <a:ext uri="{FF2B5EF4-FFF2-40B4-BE49-F238E27FC236}">
                <a16:creationId xmlns:a16="http://schemas.microsoft.com/office/drawing/2014/main" id="{8A5BDE56-1807-84CB-6613-6F27990D1A44}"/>
              </a:ext>
            </a:extLst>
          </p:cNvPr>
          <p:cNvCxnSpPr>
            <a:cxnSpLocks/>
          </p:cNvCxnSpPr>
          <p:nvPr/>
        </p:nvCxnSpPr>
        <p:spPr>
          <a:xfrm>
            <a:off x="2714625" y="212742"/>
            <a:ext cx="3479006"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extLst>
      <p:ext uri="{BB962C8B-B14F-4D97-AF65-F5344CB8AC3E}">
        <p14:creationId xmlns:p14="http://schemas.microsoft.com/office/powerpoint/2010/main" val="273517285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069"/>
        <p:cNvGrpSpPr/>
        <p:nvPr/>
      </p:nvGrpSpPr>
      <p:grpSpPr>
        <a:xfrm>
          <a:off x="0" y="0"/>
          <a:ext cx="0" cy="0"/>
          <a:chOff x="0" y="0"/>
          <a:chExt cx="0" cy="0"/>
        </a:xfrm>
      </p:grpSpPr>
      <p:sp>
        <p:nvSpPr>
          <p:cNvPr id="28" name="Google Shape;170;p39">
            <a:extLst>
              <a:ext uri="{FF2B5EF4-FFF2-40B4-BE49-F238E27FC236}">
                <a16:creationId xmlns:a16="http://schemas.microsoft.com/office/drawing/2014/main" id="{CAF739F7-EEFB-F7A6-6ED3-D2E093087CFD}"/>
              </a:ext>
            </a:extLst>
          </p:cNvPr>
          <p:cNvSpPr txBox="1">
            <a:spLocks/>
          </p:cNvSpPr>
          <p:nvPr/>
        </p:nvSpPr>
        <p:spPr>
          <a:xfrm>
            <a:off x="183050" y="120775"/>
            <a:ext cx="8292123" cy="73369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000"/>
              <a:buFont typeface="Montserrat ExtraBold"/>
              <a:buNone/>
              <a:defRPr sz="3000" b="1" i="0" u="none" strike="noStrike" cap="none">
                <a:solidFill>
                  <a:schemeClr val="lt1"/>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2pPr>
            <a:lvl3pPr marR="0" lvl="2"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3pPr>
            <a:lvl4pPr marR="0" lvl="3"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4pPr>
            <a:lvl5pPr marR="0" lvl="4"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5pPr>
            <a:lvl6pPr marR="0" lvl="5"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6pPr>
            <a:lvl7pPr marR="0" lvl="6"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7pPr>
            <a:lvl8pPr marR="0" lvl="7"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8pPr>
            <a:lvl9pPr marR="0" lvl="8"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9pPr>
          </a:lstStyle>
          <a:p>
            <a:r>
              <a:rPr lang="en-US" sz="2800" i="0" u="sng" strike="noStrike" spc="50" baseline="0" dirty="0">
                <a:ln w="9525" cmpd="sng">
                  <a:noFill/>
                  <a:prstDash val="solid"/>
                </a:ln>
                <a:solidFill>
                  <a:schemeClr val="bg1"/>
                </a:solidFill>
                <a:effectLst>
                  <a:glow rad="38100">
                    <a:schemeClr val="accent1">
                      <a:alpha val="40000"/>
                    </a:schemeClr>
                  </a:glow>
                </a:effectLst>
                <a:latin typeface="Cambria" panose="02040503050406030204" pitchFamily="18" charset="0"/>
                <a:ea typeface="Cambria" panose="02040503050406030204" pitchFamily="18" charset="0"/>
              </a:rPr>
              <a:t>Future Scope </a:t>
            </a:r>
          </a:p>
        </p:txBody>
      </p:sp>
      <p:sp>
        <p:nvSpPr>
          <p:cNvPr id="29" name="Google Shape;171;p39">
            <a:extLst>
              <a:ext uri="{FF2B5EF4-FFF2-40B4-BE49-F238E27FC236}">
                <a16:creationId xmlns:a16="http://schemas.microsoft.com/office/drawing/2014/main" id="{D40FD8F2-8487-72C7-45BE-82C8C70A33F0}"/>
              </a:ext>
            </a:extLst>
          </p:cNvPr>
          <p:cNvSpPr txBox="1">
            <a:spLocks/>
          </p:cNvSpPr>
          <p:nvPr/>
        </p:nvSpPr>
        <p:spPr>
          <a:xfrm>
            <a:off x="364331" y="854469"/>
            <a:ext cx="8353730" cy="38318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accent1"/>
              </a:buClr>
              <a:buSzPts val="1400"/>
              <a:buFont typeface="Montserrat"/>
              <a:buNone/>
              <a:defRPr sz="1400" b="0" i="0" u="none" strike="noStrike" cap="none">
                <a:solidFill>
                  <a:schemeClr val="accent1"/>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accent1"/>
              </a:buClr>
              <a:buSzPts val="1800"/>
              <a:buFont typeface="Montserrat"/>
              <a:buNone/>
              <a:defRPr sz="1800" b="0" i="0" u="none" strike="noStrike" cap="none">
                <a:solidFill>
                  <a:schemeClr val="accent1"/>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accent1"/>
              </a:buClr>
              <a:buSzPts val="1800"/>
              <a:buFont typeface="Montserrat"/>
              <a:buNone/>
              <a:defRPr sz="1800" b="0" i="0" u="none" strike="noStrike" cap="none">
                <a:solidFill>
                  <a:schemeClr val="accent1"/>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accent1"/>
              </a:buClr>
              <a:buSzPts val="1800"/>
              <a:buFont typeface="Montserrat"/>
              <a:buNone/>
              <a:defRPr sz="1800" b="0" i="0" u="none" strike="noStrike" cap="none">
                <a:solidFill>
                  <a:schemeClr val="accent1"/>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accent1"/>
              </a:buClr>
              <a:buSzPts val="1800"/>
              <a:buFont typeface="Montserrat"/>
              <a:buNone/>
              <a:defRPr sz="1800" b="0" i="0" u="none" strike="noStrike" cap="none">
                <a:solidFill>
                  <a:schemeClr val="accent1"/>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accent1"/>
              </a:buClr>
              <a:buSzPts val="1800"/>
              <a:buFont typeface="Montserrat"/>
              <a:buNone/>
              <a:defRPr sz="1800" b="0" i="0" u="none" strike="noStrike" cap="none">
                <a:solidFill>
                  <a:schemeClr val="accent1"/>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accent1"/>
              </a:buClr>
              <a:buSzPts val="1800"/>
              <a:buFont typeface="Montserrat"/>
              <a:buNone/>
              <a:defRPr sz="1800" b="0" i="0" u="none" strike="noStrike" cap="none">
                <a:solidFill>
                  <a:schemeClr val="accent1"/>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accent1"/>
              </a:buClr>
              <a:buSzPts val="1800"/>
              <a:buFont typeface="Montserrat"/>
              <a:buNone/>
              <a:defRPr sz="1800" b="0" i="0" u="none" strike="noStrike" cap="none">
                <a:solidFill>
                  <a:schemeClr val="accent1"/>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accent1"/>
              </a:buClr>
              <a:buSzPts val="1800"/>
              <a:buFont typeface="Montserrat"/>
              <a:buNone/>
              <a:defRPr sz="1800" b="0" i="0" u="none" strike="noStrike" cap="none">
                <a:solidFill>
                  <a:schemeClr val="accent1"/>
                </a:solidFill>
                <a:latin typeface="Montserrat"/>
                <a:ea typeface="Montserrat"/>
                <a:cs typeface="Montserrat"/>
                <a:sym typeface="Montserrat"/>
              </a:defRPr>
            </a:lvl9pPr>
          </a:lstStyle>
          <a:p>
            <a:pPr marL="171450" indent="-171450" algn="just">
              <a:buFont typeface="Arial" panose="020B0604020202020204" pitchFamily="34" charset="0"/>
              <a:buChar char="•"/>
            </a:pPr>
            <a:r>
              <a:rPr lang="en-US" b="1" dirty="0">
                <a:solidFill>
                  <a:schemeClr val="accent1">
                    <a:lumMod val="75000"/>
                  </a:schemeClr>
                </a:solidFill>
                <a:latin typeface="Cambria" panose="02040503050406030204" pitchFamily="18" charset="0"/>
                <a:ea typeface="Cambria" panose="02040503050406030204" pitchFamily="18" charset="0"/>
              </a:rPr>
              <a:t>1. Colorful Drawings:</a:t>
            </a:r>
          </a:p>
          <a:p>
            <a:pPr marL="0" indent="0" algn="just"/>
            <a:r>
              <a:rPr lang="en-US" b="1" dirty="0">
                <a:solidFill>
                  <a:schemeClr val="bg1"/>
                </a:solidFill>
                <a:latin typeface="Cambria" panose="02040503050406030204" pitchFamily="18" charset="0"/>
                <a:ea typeface="Cambria" panose="02040503050406030204" pitchFamily="18" charset="0"/>
              </a:rPr>
              <a:t>Enable multi-colored drawings with a pen plotter capable of holding different colored pens or markers.</a:t>
            </a:r>
          </a:p>
          <a:p>
            <a:pPr marL="171450" indent="-171450" algn="just">
              <a:buFont typeface="Arial" panose="020B0604020202020204" pitchFamily="34" charset="0"/>
              <a:buChar char="•"/>
            </a:pPr>
            <a:endParaRPr lang="en-US" b="1" dirty="0">
              <a:solidFill>
                <a:schemeClr val="accent1">
                  <a:lumMod val="75000"/>
                </a:schemeClr>
              </a:solidFill>
              <a:latin typeface="Cambria" panose="02040503050406030204" pitchFamily="18" charset="0"/>
              <a:ea typeface="Cambria" panose="02040503050406030204" pitchFamily="18" charset="0"/>
            </a:endParaRPr>
          </a:p>
          <a:p>
            <a:pPr marL="171450" indent="-171450" algn="just">
              <a:buFont typeface="Arial" panose="020B0604020202020204" pitchFamily="34" charset="0"/>
              <a:buChar char="•"/>
            </a:pPr>
            <a:r>
              <a:rPr lang="en-US" b="1" dirty="0">
                <a:solidFill>
                  <a:schemeClr val="accent1">
                    <a:lumMod val="75000"/>
                  </a:schemeClr>
                </a:solidFill>
                <a:latin typeface="Cambria" panose="02040503050406030204" pitchFamily="18" charset="0"/>
                <a:ea typeface="Cambria" panose="02040503050406030204" pitchFamily="18" charset="0"/>
              </a:rPr>
              <a:t>2. Precision Enhancement:</a:t>
            </a:r>
          </a:p>
          <a:p>
            <a:pPr marL="0" indent="0" algn="just"/>
            <a:r>
              <a:rPr lang="en-US" b="1" dirty="0">
                <a:solidFill>
                  <a:schemeClr val="bg1"/>
                </a:solidFill>
                <a:latin typeface="Cambria" panose="02040503050406030204" pitchFamily="18" charset="0"/>
                <a:ea typeface="Cambria" panose="02040503050406030204" pitchFamily="18" charset="0"/>
              </a:rPr>
              <a:t>Upgrade accuracy using servo motors with encoders and PID control for smooth motion.</a:t>
            </a:r>
          </a:p>
          <a:p>
            <a:pPr marL="171450" indent="-171450" algn="just">
              <a:buFont typeface="Arial" panose="020B0604020202020204" pitchFamily="34" charset="0"/>
              <a:buChar char="•"/>
            </a:pPr>
            <a:endParaRPr lang="en-US" b="1" dirty="0">
              <a:solidFill>
                <a:schemeClr val="accent1">
                  <a:lumMod val="75000"/>
                </a:schemeClr>
              </a:solidFill>
              <a:latin typeface="Cambria" panose="02040503050406030204" pitchFamily="18" charset="0"/>
              <a:ea typeface="Cambria" panose="02040503050406030204" pitchFamily="18" charset="0"/>
            </a:endParaRPr>
          </a:p>
          <a:p>
            <a:pPr marL="171450" indent="-171450" algn="just">
              <a:buFont typeface="Arial" panose="020B0604020202020204" pitchFamily="34" charset="0"/>
              <a:buChar char="•"/>
            </a:pPr>
            <a:r>
              <a:rPr lang="en-US" b="1" dirty="0">
                <a:solidFill>
                  <a:schemeClr val="accent1">
                    <a:lumMod val="75000"/>
                  </a:schemeClr>
                </a:solidFill>
                <a:latin typeface="Cambria" panose="02040503050406030204" pitchFamily="18" charset="0"/>
                <a:ea typeface="Cambria" panose="02040503050406030204" pitchFamily="18" charset="0"/>
              </a:rPr>
              <a:t>3. Diverse Designs with GRBL:</a:t>
            </a:r>
          </a:p>
          <a:p>
            <a:pPr marL="0" indent="0" algn="just"/>
            <a:r>
              <a:rPr lang="en-US" b="1" dirty="0">
                <a:solidFill>
                  <a:schemeClr val="bg1"/>
                </a:solidFill>
                <a:latin typeface="Cambria" panose="02040503050406030204" pitchFamily="18" charset="0"/>
                <a:ea typeface="Cambria" panose="02040503050406030204" pitchFamily="18" charset="0"/>
              </a:rPr>
              <a:t>Integrate GRBL software for user-defined drawings, expanding creative possibilities.</a:t>
            </a:r>
          </a:p>
          <a:p>
            <a:pPr marL="171450" indent="-171450" algn="just">
              <a:buFont typeface="Arial" panose="020B0604020202020204" pitchFamily="34" charset="0"/>
              <a:buChar char="•"/>
            </a:pPr>
            <a:endParaRPr lang="en-US" b="1" dirty="0">
              <a:solidFill>
                <a:schemeClr val="accent1">
                  <a:lumMod val="75000"/>
                </a:schemeClr>
              </a:solidFill>
              <a:latin typeface="Cambria" panose="02040503050406030204" pitchFamily="18" charset="0"/>
              <a:ea typeface="Cambria" panose="02040503050406030204" pitchFamily="18" charset="0"/>
            </a:endParaRPr>
          </a:p>
          <a:p>
            <a:pPr marL="171450" indent="-171450" algn="just">
              <a:buFont typeface="Arial" panose="020B0604020202020204" pitchFamily="34" charset="0"/>
              <a:buChar char="•"/>
            </a:pPr>
            <a:r>
              <a:rPr lang="en-US" b="1" dirty="0">
                <a:solidFill>
                  <a:schemeClr val="accent1">
                    <a:lumMod val="75000"/>
                  </a:schemeClr>
                </a:solidFill>
                <a:latin typeface="Cambria" panose="02040503050406030204" pitchFamily="18" charset="0"/>
                <a:ea typeface="Cambria" panose="02040503050406030204" pitchFamily="18" charset="0"/>
              </a:rPr>
              <a:t>4. Advanced Motors for Quality:</a:t>
            </a:r>
          </a:p>
          <a:p>
            <a:pPr marL="0" indent="0" algn="just"/>
            <a:r>
              <a:rPr lang="en-US" b="1" dirty="0">
                <a:solidFill>
                  <a:schemeClr val="bg1"/>
                </a:solidFill>
                <a:latin typeface="Cambria" panose="02040503050406030204" pitchFamily="18" charset="0"/>
                <a:ea typeface="Cambria" panose="02040503050406030204" pitchFamily="18" charset="0"/>
              </a:rPr>
              <a:t>Implement higher-quality DC geared motors for finer positioning and improved drawing quality.</a:t>
            </a:r>
          </a:p>
          <a:p>
            <a:pPr marL="171450" indent="-171450" algn="just">
              <a:buFont typeface="Arial" panose="020B0604020202020204" pitchFamily="34" charset="0"/>
              <a:buChar char="•"/>
            </a:pPr>
            <a:endParaRPr lang="en-US" b="1" dirty="0">
              <a:solidFill>
                <a:schemeClr val="accent1">
                  <a:lumMod val="75000"/>
                </a:schemeClr>
              </a:solidFill>
              <a:latin typeface="Cambria" panose="02040503050406030204" pitchFamily="18" charset="0"/>
              <a:ea typeface="Cambria" panose="02040503050406030204" pitchFamily="18" charset="0"/>
            </a:endParaRPr>
          </a:p>
          <a:p>
            <a:pPr marL="171450" indent="-171450" algn="just">
              <a:buFont typeface="Arial" panose="020B0604020202020204" pitchFamily="34" charset="0"/>
              <a:buChar char="•"/>
            </a:pPr>
            <a:r>
              <a:rPr lang="en-US" b="1" dirty="0">
                <a:solidFill>
                  <a:schemeClr val="accent1">
                    <a:lumMod val="75000"/>
                  </a:schemeClr>
                </a:solidFill>
                <a:latin typeface="Cambria" panose="02040503050406030204" pitchFamily="18" charset="0"/>
                <a:ea typeface="Cambria" panose="02040503050406030204" pitchFamily="18" charset="0"/>
              </a:rPr>
              <a:t>5. Compact and Vibration-Free:</a:t>
            </a:r>
          </a:p>
          <a:p>
            <a:pPr marL="0" indent="0" algn="just"/>
            <a:r>
              <a:rPr lang="en-US" b="1" dirty="0">
                <a:solidFill>
                  <a:schemeClr val="bg1"/>
                </a:solidFill>
                <a:latin typeface="Cambria" panose="02040503050406030204" pitchFamily="18" charset="0"/>
                <a:ea typeface="Cambria" panose="02040503050406030204" pitchFamily="18" charset="0"/>
              </a:rPr>
              <a:t>Focus on future designs for a compact, lightweight plotter with reduced vibrations, ensuring efficiency and reliability.</a:t>
            </a:r>
            <a:endParaRPr lang="en-US" b="1" u="sng" dirty="0">
              <a:solidFill>
                <a:schemeClr val="bg1"/>
              </a:solidFill>
              <a:latin typeface="Cambria" panose="02040503050406030204" pitchFamily="18" charset="0"/>
              <a:ea typeface="Cambria" panose="02040503050406030204" pitchFamily="18" charset="0"/>
            </a:endParaRPr>
          </a:p>
        </p:txBody>
      </p:sp>
      <p:cxnSp>
        <p:nvCxnSpPr>
          <p:cNvPr id="2" name="Google Shape;172;p39">
            <a:extLst>
              <a:ext uri="{FF2B5EF4-FFF2-40B4-BE49-F238E27FC236}">
                <a16:creationId xmlns:a16="http://schemas.microsoft.com/office/drawing/2014/main" id="{7C336DAB-2A22-468A-1C39-DF1D00533BEE}"/>
              </a:ext>
            </a:extLst>
          </p:cNvPr>
          <p:cNvCxnSpPr>
            <a:cxnSpLocks/>
          </p:cNvCxnSpPr>
          <p:nvPr/>
        </p:nvCxnSpPr>
        <p:spPr>
          <a:xfrm>
            <a:off x="3150394" y="200025"/>
            <a:ext cx="2264569"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040"/>
        <p:cNvGrpSpPr/>
        <p:nvPr/>
      </p:nvGrpSpPr>
      <p:grpSpPr>
        <a:xfrm>
          <a:off x="0" y="0"/>
          <a:ext cx="0" cy="0"/>
          <a:chOff x="0" y="0"/>
          <a:chExt cx="0" cy="0"/>
        </a:xfrm>
      </p:grpSpPr>
      <p:sp>
        <p:nvSpPr>
          <p:cNvPr id="14" name="Rectangle 13">
            <a:extLst>
              <a:ext uri="{FF2B5EF4-FFF2-40B4-BE49-F238E27FC236}">
                <a16:creationId xmlns:a16="http://schemas.microsoft.com/office/drawing/2014/main" id="{1D259FE7-A6C6-5859-0E2D-A19AD45D0F9C}"/>
              </a:ext>
            </a:extLst>
          </p:cNvPr>
          <p:cNvSpPr/>
          <p:nvPr/>
        </p:nvSpPr>
        <p:spPr>
          <a:xfrm>
            <a:off x="0" y="1694587"/>
            <a:ext cx="9144000" cy="923330"/>
          </a:xfrm>
          <a:prstGeom prst="rect">
            <a:avLst/>
          </a:prstGeom>
        </p:spPr>
        <p:style>
          <a:lnRef idx="0">
            <a:schemeClr val="dk1"/>
          </a:lnRef>
          <a:fillRef idx="3">
            <a:schemeClr val="dk1"/>
          </a:fillRef>
          <a:effectRef idx="3">
            <a:schemeClr val="dk1"/>
          </a:effectRef>
          <a:fontRef idx="minor">
            <a:schemeClr val="lt1"/>
          </a:fontRef>
        </p:style>
        <p:txBody>
          <a:bodyPr wrap="square" lIns="91440" tIns="45720" rIns="91440" bIns="45720">
            <a:spAutoFit/>
          </a:bodyPr>
          <a:lstStyle/>
          <a:p>
            <a:pPr algn="ctr"/>
            <a:r>
              <a:rPr lang="en-IN" sz="54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Times New Roman" panose="02020603050405020304" pitchFamily="18" charset="0"/>
                <a:ea typeface="Cambria" panose="02040503050406030204" pitchFamily="18" charset="0"/>
                <a:cs typeface="Times New Roman" panose="02020603050405020304" pitchFamily="18" charset="0"/>
              </a:rPr>
              <a:t>THANK YOU !</a:t>
            </a:r>
            <a:endParaRPr lang="en-IN" sz="54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spTree>
    <p:extLst>
      <p:ext uri="{BB962C8B-B14F-4D97-AF65-F5344CB8AC3E}">
        <p14:creationId xmlns:p14="http://schemas.microsoft.com/office/powerpoint/2010/main" val="240842706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E1E411C8-6885-1607-FEA0-448BFC6F6D72}"/>
              </a:ext>
            </a:extLst>
          </p:cNvPr>
          <p:cNvSpPr/>
          <p:nvPr/>
        </p:nvSpPr>
        <p:spPr>
          <a:xfrm>
            <a:off x="0" y="2110085"/>
            <a:ext cx="9144000" cy="923330"/>
          </a:xfrm>
          <a:prstGeom prst="rect">
            <a:avLst/>
          </a:prstGeom>
        </p:spPr>
        <p:style>
          <a:lnRef idx="0">
            <a:schemeClr val="dk1"/>
          </a:lnRef>
          <a:fillRef idx="3">
            <a:schemeClr val="dk1"/>
          </a:fillRef>
          <a:effectRef idx="3">
            <a:schemeClr val="dk1"/>
          </a:effectRef>
          <a:fontRef idx="minor">
            <a:schemeClr val="lt1"/>
          </a:fontRef>
        </p:style>
        <p:txBody>
          <a:bodyPr wrap="square" lIns="91440" tIns="45720" rIns="91440" bIns="45720">
            <a:spAutoFit/>
          </a:bodyPr>
          <a:lstStyle/>
          <a:p>
            <a:pPr algn="ctr"/>
            <a:r>
              <a:rPr lang="en-IN" sz="54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Times New Roman" panose="02020603050405020304" pitchFamily="18" charset="0"/>
                <a:ea typeface="Cambria" panose="02040503050406030204" pitchFamily="18" charset="0"/>
                <a:cs typeface="Times New Roman" panose="02020603050405020304" pitchFamily="18" charset="0"/>
              </a:rPr>
              <a:t>INTRODUCTION</a:t>
            </a:r>
            <a:endParaRPr lang="en-IN" sz="54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spTree>
    <p:extLst>
      <p:ext uri="{BB962C8B-B14F-4D97-AF65-F5344CB8AC3E}">
        <p14:creationId xmlns:p14="http://schemas.microsoft.com/office/powerpoint/2010/main" val="150237748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39"/>
          <p:cNvSpPr txBox="1">
            <a:spLocks noGrp="1"/>
          </p:cNvSpPr>
          <p:nvPr>
            <p:ph type="title"/>
          </p:nvPr>
        </p:nvSpPr>
        <p:spPr>
          <a:xfrm>
            <a:off x="332508" y="293069"/>
            <a:ext cx="5075309" cy="733694"/>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sz="2800" b="1" u="sng" dirty="0">
                <a:solidFill>
                  <a:schemeClr val="bg1"/>
                </a:solidFill>
                <a:latin typeface="Cambria" panose="02040503050406030204" pitchFamily="18" charset="0"/>
                <a:ea typeface="Cambria" panose="02040503050406030204" pitchFamily="18" charset="0"/>
              </a:rPr>
              <a:t>Introduction</a:t>
            </a:r>
          </a:p>
        </p:txBody>
      </p:sp>
      <p:sp>
        <p:nvSpPr>
          <p:cNvPr id="171" name="Google Shape;171;p39"/>
          <p:cNvSpPr txBox="1">
            <a:spLocks noGrp="1"/>
          </p:cNvSpPr>
          <p:nvPr>
            <p:ph type="body" idx="1"/>
          </p:nvPr>
        </p:nvSpPr>
        <p:spPr>
          <a:xfrm>
            <a:off x="332510" y="981705"/>
            <a:ext cx="5075310" cy="3847469"/>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400" dirty="0">
                <a:solidFill>
                  <a:schemeClr val="accent1">
                    <a:lumMod val="75000"/>
                  </a:schemeClr>
                </a:solidFill>
                <a:latin typeface="Cambria" panose="02040503050406030204" pitchFamily="18" charset="0"/>
                <a:ea typeface="Cambria" panose="02040503050406030204" pitchFamily="18" charset="0"/>
              </a:rPr>
              <a:t>Hello and welcome to our presentation on the pen plotter, a cool device made by us as part of our mechatronics project. We're excited to share the journey of creating this innovative gadget, from the idea to the final product.</a:t>
            </a:r>
          </a:p>
          <a:p>
            <a:pPr marL="0" lvl="0" indent="0" algn="ctr" rtl="0">
              <a:spcBef>
                <a:spcPts val="0"/>
              </a:spcBef>
              <a:spcAft>
                <a:spcPts val="0"/>
              </a:spcAft>
              <a:buNone/>
            </a:pPr>
            <a:endParaRPr lang="en-US" sz="1400" dirty="0">
              <a:solidFill>
                <a:schemeClr val="accent1">
                  <a:lumMod val="75000"/>
                </a:schemeClr>
              </a:solidFill>
              <a:latin typeface="Cambria" panose="02040503050406030204" pitchFamily="18" charset="0"/>
              <a:ea typeface="Cambria" panose="02040503050406030204" pitchFamily="18" charset="0"/>
            </a:endParaRPr>
          </a:p>
          <a:p>
            <a:pPr marL="0" lvl="0" indent="0" algn="ctr" rtl="0">
              <a:spcBef>
                <a:spcPts val="0"/>
              </a:spcBef>
              <a:spcAft>
                <a:spcPts val="0"/>
              </a:spcAft>
              <a:buNone/>
            </a:pPr>
            <a:r>
              <a:rPr lang="en-US" sz="1400" dirty="0">
                <a:solidFill>
                  <a:schemeClr val="accent1">
                    <a:lumMod val="75000"/>
                  </a:schemeClr>
                </a:solidFill>
                <a:latin typeface="Cambria" panose="02040503050406030204" pitchFamily="18" charset="0"/>
                <a:ea typeface="Cambria" panose="02040503050406030204" pitchFamily="18" charset="0"/>
              </a:rPr>
              <a:t>A pen plotter is a computer-controlled device that uses pens to make Nikolaus house on paper. Our project focuses on building a working pen plotter using specific components and technologies, showcasing the integration of hardware, software, and mechanical parts to get a job done.</a:t>
            </a:r>
          </a:p>
          <a:p>
            <a:pPr marL="0" lvl="0" indent="0" algn="ctr" rtl="0">
              <a:spcBef>
                <a:spcPts val="0"/>
              </a:spcBef>
              <a:spcAft>
                <a:spcPts val="0"/>
              </a:spcAft>
              <a:buNone/>
            </a:pPr>
            <a:endParaRPr lang="en-US" sz="1400" dirty="0">
              <a:solidFill>
                <a:schemeClr val="accent1">
                  <a:lumMod val="75000"/>
                </a:schemeClr>
              </a:solidFill>
              <a:latin typeface="Cambria" panose="02040503050406030204" pitchFamily="18" charset="0"/>
              <a:ea typeface="Cambria" panose="02040503050406030204" pitchFamily="18" charset="0"/>
            </a:endParaRPr>
          </a:p>
          <a:p>
            <a:pPr marL="0" lvl="0" indent="0" algn="ctr" rtl="0">
              <a:spcBef>
                <a:spcPts val="0"/>
              </a:spcBef>
              <a:spcAft>
                <a:spcPts val="0"/>
              </a:spcAft>
              <a:buNone/>
            </a:pPr>
            <a:r>
              <a:rPr lang="en-US" sz="1400" dirty="0">
                <a:solidFill>
                  <a:schemeClr val="accent1">
                    <a:lumMod val="75000"/>
                  </a:schemeClr>
                </a:solidFill>
                <a:latin typeface="Cambria" panose="02040503050406030204" pitchFamily="18" charset="0"/>
                <a:ea typeface="Cambria" panose="02040503050406030204" pitchFamily="18" charset="0"/>
              </a:rPr>
              <a:t>In this presentation, we'll walk you through the main stages of our product development: design, development, and fabrication. We'll talk about the challenges we faced, the goals we aimed for, and how we used our creativity and technical skills to design a strong and efficient pen plotter.</a:t>
            </a:r>
            <a:endParaRPr sz="1400" dirty="0">
              <a:solidFill>
                <a:schemeClr val="accent1">
                  <a:lumMod val="75000"/>
                </a:schemeClr>
              </a:solidFill>
              <a:latin typeface="Cambria" panose="02040503050406030204" pitchFamily="18" charset="0"/>
              <a:ea typeface="Cambria" panose="02040503050406030204" pitchFamily="18" charset="0"/>
            </a:endParaRPr>
          </a:p>
        </p:txBody>
      </p:sp>
      <p:cxnSp>
        <p:nvCxnSpPr>
          <p:cNvPr id="172" name="Google Shape;172;p39"/>
          <p:cNvCxnSpPr>
            <a:cxnSpLocks/>
          </p:cNvCxnSpPr>
          <p:nvPr/>
        </p:nvCxnSpPr>
        <p:spPr>
          <a:xfrm>
            <a:off x="1771650" y="445025"/>
            <a:ext cx="2143125"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4" name="Picture 3">
            <a:extLst>
              <a:ext uri="{FF2B5EF4-FFF2-40B4-BE49-F238E27FC236}">
                <a16:creationId xmlns:a16="http://schemas.microsoft.com/office/drawing/2014/main" id="{74331503-99B4-E2FE-B7BC-5AE4B1606D01}"/>
              </a:ext>
            </a:extLst>
          </p:cNvPr>
          <p:cNvPicPr>
            <a:picLocks noChangeAspect="1"/>
          </p:cNvPicPr>
          <p:nvPr/>
        </p:nvPicPr>
        <p:blipFill>
          <a:blip r:embed="rId3"/>
          <a:stretch>
            <a:fillRect/>
          </a:stretch>
        </p:blipFill>
        <p:spPr>
          <a:xfrm>
            <a:off x="5682744" y="1143001"/>
            <a:ext cx="3128746" cy="313016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E1E411C8-6885-1607-FEA0-448BFC6F6D72}"/>
              </a:ext>
            </a:extLst>
          </p:cNvPr>
          <p:cNvSpPr/>
          <p:nvPr/>
        </p:nvSpPr>
        <p:spPr>
          <a:xfrm>
            <a:off x="0" y="2110085"/>
            <a:ext cx="9144000" cy="1754326"/>
          </a:xfrm>
          <a:prstGeom prst="rect">
            <a:avLst/>
          </a:prstGeom>
        </p:spPr>
        <p:style>
          <a:lnRef idx="0">
            <a:schemeClr val="dk1"/>
          </a:lnRef>
          <a:fillRef idx="3">
            <a:schemeClr val="dk1"/>
          </a:fillRef>
          <a:effectRef idx="3">
            <a:schemeClr val="dk1"/>
          </a:effectRef>
          <a:fontRef idx="minor">
            <a:schemeClr val="lt1"/>
          </a:fontRef>
        </p:style>
        <p:txBody>
          <a:bodyPr wrap="square" lIns="91440" tIns="45720" rIns="91440" bIns="45720">
            <a:spAutoFit/>
          </a:bodyPr>
          <a:lstStyle/>
          <a:p>
            <a:pPr algn="ctr"/>
            <a:r>
              <a:rPr lang="en-IN" sz="54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Times New Roman" panose="02020603050405020304" pitchFamily="18" charset="0"/>
                <a:ea typeface="Cambria" panose="02040503050406030204" pitchFamily="18" charset="0"/>
                <a:cs typeface="Times New Roman" panose="02020603050405020304" pitchFamily="18" charset="0"/>
              </a:rPr>
              <a:t>PROJECT GOALS &amp; PROJECT PLANNING</a:t>
            </a:r>
            <a:endParaRPr lang="en-IN" sz="54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spTree>
    <p:extLst>
      <p:ext uri="{BB962C8B-B14F-4D97-AF65-F5344CB8AC3E}">
        <p14:creationId xmlns:p14="http://schemas.microsoft.com/office/powerpoint/2010/main" val="318519158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4" name="Google Shape;170;p39">
            <a:extLst>
              <a:ext uri="{FF2B5EF4-FFF2-40B4-BE49-F238E27FC236}">
                <a16:creationId xmlns:a16="http://schemas.microsoft.com/office/drawing/2014/main" id="{160E553F-472F-EA8C-1CA2-6389359E9E53}"/>
              </a:ext>
            </a:extLst>
          </p:cNvPr>
          <p:cNvSpPr txBox="1">
            <a:spLocks/>
          </p:cNvSpPr>
          <p:nvPr/>
        </p:nvSpPr>
        <p:spPr>
          <a:xfrm>
            <a:off x="332508" y="293069"/>
            <a:ext cx="5075309" cy="73369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000"/>
              <a:buFont typeface="Montserrat ExtraBold"/>
              <a:buNone/>
              <a:defRPr sz="3000" b="1" i="0" u="none" strike="noStrike" cap="none">
                <a:solidFill>
                  <a:schemeClr val="lt1"/>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2pPr>
            <a:lvl3pPr marR="0" lvl="2"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3pPr>
            <a:lvl4pPr marR="0" lvl="3"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4pPr>
            <a:lvl5pPr marR="0" lvl="4"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5pPr>
            <a:lvl6pPr marR="0" lvl="5"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6pPr>
            <a:lvl7pPr marR="0" lvl="6"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7pPr>
            <a:lvl8pPr marR="0" lvl="7"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8pPr>
            <a:lvl9pPr marR="0" lvl="8"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9pPr>
          </a:lstStyle>
          <a:p>
            <a:r>
              <a:rPr lang="en-IN" sz="2800" u="sng" dirty="0">
                <a:solidFill>
                  <a:schemeClr val="bg1"/>
                </a:solidFill>
                <a:latin typeface="Cambria" panose="02040503050406030204" pitchFamily="18" charset="0"/>
              </a:rPr>
              <a:t>Project Goals and Objectives </a:t>
            </a:r>
          </a:p>
        </p:txBody>
      </p:sp>
      <p:sp>
        <p:nvSpPr>
          <p:cNvPr id="5" name="Google Shape;171;p39">
            <a:extLst>
              <a:ext uri="{FF2B5EF4-FFF2-40B4-BE49-F238E27FC236}">
                <a16:creationId xmlns:a16="http://schemas.microsoft.com/office/drawing/2014/main" id="{C421439B-942D-D65C-EE80-E0FE4D50F673}"/>
              </a:ext>
            </a:extLst>
          </p:cNvPr>
          <p:cNvSpPr txBox="1">
            <a:spLocks/>
          </p:cNvSpPr>
          <p:nvPr/>
        </p:nvSpPr>
        <p:spPr>
          <a:xfrm>
            <a:off x="332510" y="981705"/>
            <a:ext cx="5075310" cy="384746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accent1"/>
              </a:buClr>
              <a:buSzPts val="1400"/>
              <a:buFont typeface="Montserrat"/>
              <a:buNone/>
              <a:defRPr sz="1400" b="0" i="0" u="none" strike="noStrike" cap="none">
                <a:solidFill>
                  <a:schemeClr val="accent1"/>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accent1"/>
              </a:buClr>
              <a:buSzPts val="1800"/>
              <a:buFont typeface="Montserrat"/>
              <a:buNone/>
              <a:defRPr sz="1800" b="0" i="0" u="none" strike="noStrike" cap="none">
                <a:solidFill>
                  <a:schemeClr val="accent1"/>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accent1"/>
              </a:buClr>
              <a:buSzPts val="1800"/>
              <a:buFont typeface="Montserrat"/>
              <a:buNone/>
              <a:defRPr sz="1800" b="0" i="0" u="none" strike="noStrike" cap="none">
                <a:solidFill>
                  <a:schemeClr val="accent1"/>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accent1"/>
              </a:buClr>
              <a:buSzPts val="1800"/>
              <a:buFont typeface="Montserrat"/>
              <a:buNone/>
              <a:defRPr sz="1800" b="0" i="0" u="none" strike="noStrike" cap="none">
                <a:solidFill>
                  <a:schemeClr val="accent1"/>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accent1"/>
              </a:buClr>
              <a:buSzPts val="1800"/>
              <a:buFont typeface="Montserrat"/>
              <a:buNone/>
              <a:defRPr sz="1800" b="0" i="0" u="none" strike="noStrike" cap="none">
                <a:solidFill>
                  <a:schemeClr val="accent1"/>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accent1"/>
              </a:buClr>
              <a:buSzPts val="1800"/>
              <a:buFont typeface="Montserrat"/>
              <a:buNone/>
              <a:defRPr sz="1800" b="0" i="0" u="none" strike="noStrike" cap="none">
                <a:solidFill>
                  <a:schemeClr val="accent1"/>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accent1"/>
              </a:buClr>
              <a:buSzPts val="1800"/>
              <a:buFont typeface="Montserrat"/>
              <a:buNone/>
              <a:defRPr sz="1800" b="0" i="0" u="none" strike="noStrike" cap="none">
                <a:solidFill>
                  <a:schemeClr val="accent1"/>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accent1"/>
              </a:buClr>
              <a:buSzPts val="1800"/>
              <a:buFont typeface="Montserrat"/>
              <a:buNone/>
              <a:defRPr sz="1800" b="0" i="0" u="none" strike="noStrike" cap="none">
                <a:solidFill>
                  <a:schemeClr val="accent1"/>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accent1"/>
              </a:buClr>
              <a:buSzPts val="1800"/>
              <a:buFont typeface="Montserrat"/>
              <a:buNone/>
              <a:defRPr sz="1800" b="0" i="0" u="none" strike="noStrike" cap="none">
                <a:solidFill>
                  <a:schemeClr val="accent1"/>
                </a:solidFill>
                <a:latin typeface="Montserrat"/>
                <a:ea typeface="Montserrat"/>
                <a:cs typeface="Montserrat"/>
                <a:sym typeface="Montserrat"/>
              </a:defRPr>
            </a:lvl9pPr>
          </a:lstStyle>
          <a:p>
            <a:pPr marL="0" indent="0"/>
            <a:r>
              <a:rPr lang="en-US" dirty="0">
                <a:solidFill>
                  <a:schemeClr val="accent1">
                    <a:lumMod val="75000"/>
                  </a:schemeClr>
                </a:solidFill>
                <a:latin typeface="Cambria" panose="02040503050406030204" pitchFamily="18" charset="0"/>
                <a:ea typeface="Cambria" panose="02040503050406030204" pitchFamily="18" charset="0"/>
              </a:rPr>
              <a:t>The primary objective of our project is to create a pen plotter by assembling all the required components. These components will ensure the correct movement of the pen and accurate drawing on paper. We, as the project team, will design and assemble the necessary pieces, program the control system, and construct the pen plotter. </a:t>
            </a:r>
          </a:p>
          <a:p>
            <a:pPr marL="0" indent="0" algn="l"/>
            <a:endParaRPr lang="en-US" dirty="0">
              <a:solidFill>
                <a:schemeClr val="accent1">
                  <a:lumMod val="75000"/>
                </a:schemeClr>
              </a:solidFill>
              <a:latin typeface="Cambria" panose="02040503050406030204" pitchFamily="18" charset="0"/>
              <a:ea typeface="Cambria" panose="02040503050406030204" pitchFamily="18" charset="0"/>
            </a:endParaRPr>
          </a:p>
          <a:p>
            <a:pPr marL="0" indent="0" algn="l"/>
            <a:r>
              <a:rPr lang="en-US" dirty="0">
                <a:solidFill>
                  <a:schemeClr val="bg1"/>
                </a:solidFill>
                <a:latin typeface="Cambria" panose="02040503050406030204" pitchFamily="18" charset="0"/>
                <a:ea typeface="Cambria" panose="02040503050406030204" pitchFamily="18" charset="0"/>
              </a:rPr>
              <a:t>What is our aim?</a:t>
            </a:r>
          </a:p>
          <a:p>
            <a:pPr marL="285750" indent="-285750" algn="l">
              <a:buFont typeface="Wingdings" panose="05000000000000000000" pitchFamily="2" charset="2"/>
              <a:buChar char="Ø"/>
            </a:pPr>
            <a:r>
              <a:rPr lang="en-US" dirty="0">
                <a:solidFill>
                  <a:schemeClr val="accent1">
                    <a:lumMod val="75000"/>
                  </a:schemeClr>
                </a:solidFill>
                <a:latin typeface="Cambria" panose="02040503050406030204" pitchFamily="18" charset="0"/>
                <a:ea typeface="Cambria" panose="02040503050406030204" pitchFamily="18" charset="0"/>
              </a:rPr>
              <a:t>To design and program a </a:t>
            </a:r>
            <a:r>
              <a:rPr lang="en-US" dirty="0" err="1">
                <a:solidFill>
                  <a:schemeClr val="accent1">
                    <a:lumMod val="75000"/>
                  </a:schemeClr>
                </a:solidFill>
                <a:latin typeface="Cambria" panose="02040503050406030204" pitchFamily="18" charset="0"/>
                <a:ea typeface="Cambria" panose="02040503050406030204" pitchFamily="18" charset="0"/>
              </a:rPr>
              <a:t>xy</a:t>
            </a:r>
            <a:r>
              <a:rPr lang="en-US" dirty="0">
                <a:solidFill>
                  <a:schemeClr val="accent1">
                    <a:lumMod val="75000"/>
                  </a:schemeClr>
                </a:solidFill>
                <a:latin typeface="Cambria" panose="02040503050406030204" pitchFamily="18" charset="0"/>
                <a:ea typeface="Cambria" panose="02040503050406030204" pitchFamily="18" charset="0"/>
              </a:rPr>
              <a:t> pen plotter that can draw in a 2D plane</a:t>
            </a:r>
          </a:p>
          <a:p>
            <a:pPr marL="285750" indent="-285750" algn="l">
              <a:buFont typeface="Wingdings" panose="05000000000000000000" pitchFamily="2" charset="2"/>
              <a:buChar char="Ø"/>
            </a:pPr>
            <a:r>
              <a:rPr lang="en-US" dirty="0">
                <a:solidFill>
                  <a:schemeClr val="accent1">
                    <a:lumMod val="75000"/>
                  </a:schemeClr>
                </a:solidFill>
                <a:latin typeface="Cambria" panose="02040503050406030204" pitchFamily="18" charset="0"/>
                <a:ea typeface="Cambria" panose="02040503050406030204" pitchFamily="18" charset="0"/>
              </a:rPr>
              <a:t>The plotting area should be 100mm*100mm </a:t>
            </a:r>
          </a:p>
          <a:p>
            <a:pPr marL="285750" indent="-285750" algn="l">
              <a:buFont typeface="Wingdings" panose="05000000000000000000" pitchFamily="2" charset="2"/>
              <a:buChar char="Ø"/>
            </a:pPr>
            <a:r>
              <a:rPr lang="en-US" dirty="0">
                <a:solidFill>
                  <a:schemeClr val="accent1">
                    <a:lumMod val="75000"/>
                  </a:schemeClr>
                </a:solidFill>
                <a:latin typeface="Cambria" panose="02040503050406030204" pitchFamily="18" charset="0"/>
                <a:ea typeface="Cambria" panose="02040503050406030204" pitchFamily="18" charset="0"/>
              </a:rPr>
              <a:t>It should have movements in x and y direction</a:t>
            </a:r>
          </a:p>
          <a:p>
            <a:pPr marL="285750" indent="-285750" algn="l">
              <a:buFont typeface="Wingdings" panose="05000000000000000000" pitchFamily="2" charset="2"/>
              <a:buChar char="Ø"/>
            </a:pPr>
            <a:r>
              <a:rPr lang="en-US" dirty="0">
                <a:solidFill>
                  <a:schemeClr val="accent1">
                    <a:lumMod val="75000"/>
                  </a:schemeClr>
                </a:solidFill>
                <a:latin typeface="Cambria" panose="02040503050406030204" pitchFamily="18" charset="0"/>
                <a:ea typeface="Cambria" panose="02040503050406030204" pitchFamily="18" charset="0"/>
              </a:rPr>
              <a:t>It should be able to draw </a:t>
            </a:r>
            <a:r>
              <a:rPr lang="en-US" u="sng" dirty="0">
                <a:solidFill>
                  <a:schemeClr val="bg1"/>
                </a:solidFill>
                <a:latin typeface="Cambria" panose="02040503050406030204" pitchFamily="18" charset="0"/>
                <a:ea typeface="Cambria" panose="02040503050406030204" pitchFamily="18" charset="0"/>
              </a:rPr>
              <a:t>Nikolaus' house</a:t>
            </a:r>
          </a:p>
        </p:txBody>
      </p:sp>
      <p:cxnSp>
        <p:nvCxnSpPr>
          <p:cNvPr id="6" name="Google Shape;172;p39">
            <a:extLst>
              <a:ext uri="{FF2B5EF4-FFF2-40B4-BE49-F238E27FC236}">
                <a16:creationId xmlns:a16="http://schemas.microsoft.com/office/drawing/2014/main" id="{92092DF6-18D6-8B9C-7075-B03A4AEEA550}"/>
              </a:ext>
            </a:extLst>
          </p:cNvPr>
          <p:cNvCxnSpPr>
            <a:cxnSpLocks/>
          </p:cNvCxnSpPr>
          <p:nvPr/>
        </p:nvCxnSpPr>
        <p:spPr>
          <a:xfrm>
            <a:off x="607220" y="423593"/>
            <a:ext cx="4550568"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9" name="Google Shape;408;p6">
            <a:extLst>
              <a:ext uri="{FF2B5EF4-FFF2-40B4-BE49-F238E27FC236}">
                <a16:creationId xmlns:a16="http://schemas.microsoft.com/office/drawing/2014/main" id="{85C69AAB-EF44-55E0-B5E6-4D54AB2765E9}"/>
              </a:ext>
            </a:extLst>
          </p:cNvPr>
          <p:cNvPicPr preferRelativeResize="0"/>
          <p:nvPr/>
        </p:nvPicPr>
        <p:blipFill rotWithShape="1">
          <a:blip r:embed="rId3">
            <a:alphaModFix/>
          </a:blip>
          <a:srcRect/>
          <a:stretch/>
        </p:blipFill>
        <p:spPr>
          <a:xfrm>
            <a:off x="5853028" y="659916"/>
            <a:ext cx="2651281" cy="343545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9" name="Google Shape;170;p39">
            <a:extLst>
              <a:ext uri="{FF2B5EF4-FFF2-40B4-BE49-F238E27FC236}">
                <a16:creationId xmlns:a16="http://schemas.microsoft.com/office/drawing/2014/main" id="{6745D000-1813-8E3E-8609-8CB6ABCCB013}"/>
              </a:ext>
            </a:extLst>
          </p:cNvPr>
          <p:cNvSpPr txBox="1">
            <a:spLocks/>
          </p:cNvSpPr>
          <p:nvPr/>
        </p:nvSpPr>
        <p:spPr>
          <a:xfrm>
            <a:off x="322628" y="236324"/>
            <a:ext cx="8591326" cy="73369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000"/>
              <a:buFont typeface="Montserrat ExtraBold"/>
              <a:buNone/>
              <a:defRPr sz="3000" b="1" i="0" u="none" strike="noStrike" cap="none">
                <a:solidFill>
                  <a:schemeClr val="lt1"/>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2pPr>
            <a:lvl3pPr marR="0" lvl="2"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3pPr>
            <a:lvl4pPr marR="0" lvl="3"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4pPr>
            <a:lvl5pPr marR="0" lvl="4"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5pPr>
            <a:lvl6pPr marR="0" lvl="5"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6pPr>
            <a:lvl7pPr marR="0" lvl="6"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7pPr>
            <a:lvl8pPr marR="0" lvl="7"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8pPr>
            <a:lvl9pPr marR="0" lvl="8"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9pPr>
          </a:lstStyle>
          <a:p>
            <a:r>
              <a:rPr lang="en-IN" sz="2800" u="sng" dirty="0">
                <a:solidFill>
                  <a:schemeClr val="bg1"/>
                </a:solidFill>
                <a:latin typeface="Cambria" panose="02040503050406030204" pitchFamily="18" charset="0"/>
              </a:rPr>
              <a:t>Organisation Chart </a:t>
            </a:r>
          </a:p>
        </p:txBody>
      </p:sp>
      <p:cxnSp>
        <p:nvCxnSpPr>
          <p:cNvPr id="10" name="Google Shape;172;p39">
            <a:extLst>
              <a:ext uri="{FF2B5EF4-FFF2-40B4-BE49-F238E27FC236}">
                <a16:creationId xmlns:a16="http://schemas.microsoft.com/office/drawing/2014/main" id="{F0A9E1C8-37E1-2C68-7855-675BDEE58599}"/>
              </a:ext>
            </a:extLst>
          </p:cNvPr>
          <p:cNvCxnSpPr>
            <a:cxnSpLocks/>
          </p:cNvCxnSpPr>
          <p:nvPr/>
        </p:nvCxnSpPr>
        <p:spPr>
          <a:xfrm>
            <a:off x="2986087" y="402161"/>
            <a:ext cx="3134304"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graphicFrame>
        <p:nvGraphicFramePr>
          <p:cNvPr id="303" name="Diagram 302">
            <a:extLst>
              <a:ext uri="{FF2B5EF4-FFF2-40B4-BE49-F238E27FC236}">
                <a16:creationId xmlns:a16="http://schemas.microsoft.com/office/drawing/2014/main" id="{883634C2-E761-8B75-2ED3-AF3B9856ED5E}"/>
              </a:ext>
            </a:extLst>
          </p:cNvPr>
          <p:cNvGraphicFramePr/>
          <p:nvPr>
            <p:extLst>
              <p:ext uri="{D42A27DB-BD31-4B8C-83A1-F6EECF244321}">
                <p14:modId xmlns:p14="http://schemas.microsoft.com/office/powerpoint/2010/main" val="4154081731"/>
              </p:ext>
            </p:extLst>
          </p:nvPr>
        </p:nvGraphicFramePr>
        <p:xfrm>
          <a:off x="332509" y="892969"/>
          <a:ext cx="8488863" cy="40862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11992B55-366F-13C8-C94F-3873D718E39D}"/>
              </a:ext>
            </a:extLst>
          </p:cNvPr>
          <p:cNvGraphicFramePr/>
          <p:nvPr>
            <p:extLst>
              <p:ext uri="{D42A27DB-BD31-4B8C-83A1-F6EECF244321}">
                <p14:modId xmlns:p14="http://schemas.microsoft.com/office/powerpoint/2010/main" val="2972821600"/>
              </p:ext>
            </p:extLst>
          </p:nvPr>
        </p:nvGraphicFramePr>
        <p:xfrm>
          <a:off x="100013" y="1219196"/>
          <a:ext cx="8958262" cy="381714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216" name="Google Shape;216;p44"/>
          <p:cNvCxnSpPr>
            <a:cxnSpLocks/>
          </p:cNvCxnSpPr>
          <p:nvPr/>
        </p:nvCxnSpPr>
        <p:spPr>
          <a:xfrm>
            <a:off x="2357438" y="502512"/>
            <a:ext cx="2790671"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5" name="Google Shape;170;p39">
            <a:extLst>
              <a:ext uri="{FF2B5EF4-FFF2-40B4-BE49-F238E27FC236}">
                <a16:creationId xmlns:a16="http://schemas.microsoft.com/office/drawing/2014/main" id="{E089E0EF-0CF7-C04A-47DB-81627FA8F2A9}"/>
              </a:ext>
            </a:extLst>
          </p:cNvPr>
          <p:cNvSpPr txBox="1">
            <a:spLocks/>
          </p:cNvSpPr>
          <p:nvPr/>
        </p:nvSpPr>
        <p:spPr>
          <a:xfrm>
            <a:off x="233670" y="423933"/>
            <a:ext cx="7038206" cy="59054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000"/>
              <a:buFont typeface="Montserrat ExtraBold"/>
              <a:buNone/>
              <a:defRPr sz="3000" b="1" i="0" u="none" strike="noStrike" cap="none">
                <a:solidFill>
                  <a:schemeClr val="lt1"/>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2pPr>
            <a:lvl3pPr marR="0" lvl="2"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3pPr>
            <a:lvl4pPr marR="0" lvl="3"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4pPr>
            <a:lvl5pPr marR="0" lvl="4"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5pPr>
            <a:lvl6pPr marR="0" lvl="5"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6pPr>
            <a:lvl7pPr marR="0" lvl="6"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7pPr>
            <a:lvl8pPr marR="0" lvl="7"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8pPr>
            <a:lvl9pPr marR="0" lvl="8"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9pPr>
          </a:lstStyle>
          <a:p>
            <a:r>
              <a:rPr lang="en-IN" sz="2800" u="sng" dirty="0">
                <a:solidFill>
                  <a:schemeClr val="bg1"/>
                </a:solidFill>
                <a:latin typeface="Cambria" panose="02040503050406030204" pitchFamily="18" charset="0"/>
              </a:rPr>
              <a:t>Project Timeline </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12" name="Google Shape;170;p39">
            <a:extLst>
              <a:ext uri="{FF2B5EF4-FFF2-40B4-BE49-F238E27FC236}">
                <a16:creationId xmlns:a16="http://schemas.microsoft.com/office/drawing/2014/main" id="{60B6951A-C791-240B-ACE3-DEBCEBDB3F3D}"/>
              </a:ext>
            </a:extLst>
          </p:cNvPr>
          <p:cNvSpPr txBox="1">
            <a:spLocks/>
          </p:cNvSpPr>
          <p:nvPr/>
        </p:nvSpPr>
        <p:spPr>
          <a:xfrm>
            <a:off x="322628" y="236324"/>
            <a:ext cx="8591326" cy="73369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000"/>
              <a:buFont typeface="Montserrat ExtraBold"/>
              <a:buNone/>
              <a:defRPr sz="3000" b="1" i="0" u="none" strike="noStrike" cap="none">
                <a:solidFill>
                  <a:schemeClr val="lt1"/>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2pPr>
            <a:lvl3pPr marR="0" lvl="2"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3pPr>
            <a:lvl4pPr marR="0" lvl="3"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4pPr>
            <a:lvl5pPr marR="0" lvl="4"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5pPr>
            <a:lvl6pPr marR="0" lvl="5"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6pPr>
            <a:lvl7pPr marR="0" lvl="6"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7pPr>
            <a:lvl8pPr marR="0" lvl="7"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8pPr>
            <a:lvl9pPr marR="0" lvl="8"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9pPr>
          </a:lstStyle>
          <a:p>
            <a:r>
              <a:rPr lang="en-IN" sz="2800" u="sng" dirty="0">
                <a:solidFill>
                  <a:schemeClr val="bg1"/>
                </a:solidFill>
                <a:latin typeface="Cambria" panose="02040503050406030204" pitchFamily="18" charset="0"/>
              </a:rPr>
              <a:t>Project V-Model</a:t>
            </a:r>
          </a:p>
        </p:txBody>
      </p:sp>
      <p:cxnSp>
        <p:nvCxnSpPr>
          <p:cNvPr id="14" name="Google Shape;172;p39">
            <a:extLst>
              <a:ext uri="{FF2B5EF4-FFF2-40B4-BE49-F238E27FC236}">
                <a16:creationId xmlns:a16="http://schemas.microsoft.com/office/drawing/2014/main" id="{D891DFEE-D849-2CB4-5664-9242457FEB33}"/>
              </a:ext>
            </a:extLst>
          </p:cNvPr>
          <p:cNvCxnSpPr>
            <a:cxnSpLocks/>
          </p:cNvCxnSpPr>
          <p:nvPr/>
        </p:nvCxnSpPr>
        <p:spPr>
          <a:xfrm>
            <a:off x="3264694" y="337868"/>
            <a:ext cx="2736056"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43" name="Picture 42">
            <a:extLst>
              <a:ext uri="{FF2B5EF4-FFF2-40B4-BE49-F238E27FC236}">
                <a16:creationId xmlns:a16="http://schemas.microsoft.com/office/drawing/2014/main" id="{EB6CCC6B-6818-4C4F-D82D-5E5D0B0BD3D7}"/>
              </a:ext>
            </a:extLst>
          </p:cNvPr>
          <p:cNvPicPr>
            <a:picLocks noChangeAspect="1"/>
          </p:cNvPicPr>
          <p:nvPr/>
        </p:nvPicPr>
        <p:blipFill>
          <a:blip r:embed="rId3"/>
          <a:stretch>
            <a:fillRect/>
          </a:stretch>
        </p:blipFill>
        <p:spPr>
          <a:xfrm>
            <a:off x="1977033" y="859666"/>
            <a:ext cx="5189934" cy="4143012"/>
          </a:xfrm>
          <a:prstGeom prst="rect">
            <a:avLst/>
          </a:prstGeom>
          <a:ln>
            <a:noFill/>
          </a:ln>
          <a:effectLst>
            <a:softEdge rad="112500"/>
          </a:effectLst>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theme/theme1.xml><?xml version="1.0" encoding="utf-8"?>
<a:theme xmlns:a="http://schemas.openxmlformats.org/drawingml/2006/main" name="Futuristic Background by Slidesgo">
  <a:themeElements>
    <a:clrScheme name="Simple Light">
      <a:dk1>
        <a:srgbClr val="001633"/>
      </a:dk1>
      <a:lt1>
        <a:srgbClr val="FFFFFF"/>
      </a:lt1>
      <a:dk2>
        <a:srgbClr val="85D5E6"/>
      </a:dk2>
      <a:lt2>
        <a:srgbClr val="FFAB40"/>
      </a:lt2>
      <a:accent1>
        <a:srgbClr val="FFAB40"/>
      </a:accent1>
      <a:accent2>
        <a:srgbClr val="85D5E6"/>
      </a:accent2>
      <a:accent3>
        <a:srgbClr val="78909C"/>
      </a:accent3>
      <a:accent4>
        <a:srgbClr val="FFAB40"/>
      </a:accent4>
      <a:accent5>
        <a:srgbClr val="0097A7"/>
      </a:accent5>
      <a:accent6>
        <a:srgbClr val="001633"/>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495</TotalTime>
  <Words>1670</Words>
  <Application>Microsoft Office PowerPoint</Application>
  <PresentationFormat>On-screen Show (16:9)</PresentationFormat>
  <Paragraphs>222</Paragraphs>
  <Slides>28</Slides>
  <Notes>23</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28</vt:i4>
      </vt:variant>
    </vt:vector>
  </HeadingPairs>
  <TitlesOfParts>
    <vt:vector size="36" baseType="lpstr">
      <vt:lpstr>Montserrat ExtraBold</vt:lpstr>
      <vt:lpstr>Wingdings</vt:lpstr>
      <vt:lpstr>Arial</vt:lpstr>
      <vt:lpstr>Courier New</vt:lpstr>
      <vt:lpstr>Montserrat</vt:lpstr>
      <vt:lpstr>Times New Roman</vt:lpstr>
      <vt:lpstr>Cambria</vt:lpstr>
      <vt:lpstr>Futuristic Background by Slidesgo</vt:lpstr>
      <vt:lpstr>PowerPoint Presentation</vt:lpstr>
      <vt:lpstr>PowerPoint Presentation</vt:lpstr>
      <vt:lpstr>PowerPoint Presentation</vt:lpstr>
      <vt:lpstr>Introduction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Nitin Khule</cp:lastModifiedBy>
  <cp:revision>13</cp:revision>
  <dcterms:modified xsi:type="dcterms:W3CDTF">2023-12-12T10:25:34Z</dcterms:modified>
</cp:coreProperties>
</file>